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351" r:id="rId5"/>
    <p:sldId id="345" r:id="rId6"/>
    <p:sldId id="350" r:id="rId7"/>
    <p:sldId id="309" r:id="rId8"/>
    <p:sldId id="357" r:id="rId9"/>
    <p:sldId id="358" r:id="rId10"/>
    <p:sldId id="359" r:id="rId11"/>
    <p:sldId id="328" r:id="rId12"/>
    <p:sldId id="289" r:id="rId13"/>
    <p:sldId id="291" r:id="rId14"/>
    <p:sldId id="287" r:id="rId15"/>
    <p:sldId id="279" r:id="rId16"/>
    <p:sldId id="296" r:id="rId17"/>
    <p:sldId id="342" r:id="rId18"/>
    <p:sldId id="297" r:id="rId19"/>
    <p:sldId id="298" r:id="rId20"/>
    <p:sldId id="301" r:id="rId21"/>
    <p:sldId id="329" r:id="rId22"/>
    <p:sldId id="313" r:id="rId23"/>
    <p:sldId id="314" r:id="rId24"/>
    <p:sldId id="315" r:id="rId25"/>
    <p:sldId id="330" r:id="rId26"/>
    <p:sldId id="340" r:id="rId27"/>
    <p:sldId id="341" r:id="rId28"/>
    <p:sldId id="307" r:id="rId29"/>
    <p:sldId id="360" r:id="rId30"/>
    <p:sldId id="354" r:id="rId31"/>
    <p:sldId id="352" r:id="rId32"/>
  </p:sldIdLst>
  <p:sldSz cx="12192000" cy="6858000"/>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ΝΑΣΤΑΣΙΟΣ ΕΜΒΑΛΩΤΗΣ" initials="ΑΕ" lastIdx="1" clrIdx="0">
    <p:extLst>
      <p:ext uri="{19B8F6BF-5375-455C-9EA6-DF929625EA0E}">
        <p15:presenceInfo xmlns:p15="http://schemas.microsoft.com/office/powerpoint/2012/main" userId="ΑΝΑΣΤΑΣΙΟΣ ΕΜΒΑΛΩΤΗ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FF"/>
    <a:srgbClr val="FFFFFF"/>
    <a:srgbClr val="3498DB"/>
    <a:srgbClr val="FF7C80"/>
    <a:srgbClr val="FFD7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1" autoAdjust="0"/>
  </p:normalViewPr>
  <p:slideViewPr>
    <p:cSldViewPr snapToGrid="0">
      <p:cViewPr varScale="1">
        <p:scale>
          <a:sx n="81" d="100"/>
          <a:sy n="81" d="100"/>
        </p:scale>
        <p:origin x="96" y="6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5B7E71-74EC-4A3A-97E7-EB78F5B8BF42}" type="doc">
      <dgm:prSet loTypeId="urn:microsoft.com/office/officeart/2005/8/layout/hList9" loCatId="list" qsTypeId="urn:microsoft.com/office/officeart/2005/8/quickstyle/simple1" qsCatId="simple" csTypeId="urn:microsoft.com/office/officeart/2005/8/colors/colorful2" csCatId="colorful" phldr="1"/>
      <dgm:spPr/>
      <dgm:t>
        <a:bodyPr/>
        <a:lstStyle/>
        <a:p>
          <a:endParaRPr lang="el-GR"/>
        </a:p>
      </dgm:t>
    </dgm:pt>
    <dgm:pt modelId="{704A702F-7A8B-4319-B4B9-9D5B80B9570E}">
      <dgm:prSet phldrT="[Text]" custT="1"/>
      <dgm:spPr/>
      <dgm:t>
        <a:bodyPr/>
        <a:lstStyle/>
        <a:p>
          <a:r>
            <a:rPr lang="el-GR" sz="3200" dirty="0"/>
            <a:t>Εσωτερική αξιολόγηση</a:t>
          </a:r>
        </a:p>
      </dgm:t>
    </dgm:pt>
    <dgm:pt modelId="{7DE8686A-6351-494C-A459-BABBCC088A2D}" type="parTrans" cxnId="{E556954A-37A3-483F-97D0-4B93BA9AA0AB}">
      <dgm:prSet/>
      <dgm:spPr/>
      <dgm:t>
        <a:bodyPr/>
        <a:lstStyle/>
        <a:p>
          <a:endParaRPr lang="el-GR"/>
        </a:p>
      </dgm:t>
    </dgm:pt>
    <dgm:pt modelId="{3E6E80C3-FD44-4D4F-8AF9-01E34517205E}" type="sibTrans" cxnId="{E556954A-37A3-483F-97D0-4B93BA9AA0AB}">
      <dgm:prSet/>
      <dgm:spPr/>
      <dgm:t>
        <a:bodyPr/>
        <a:lstStyle/>
        <a:p>
          <a:endParaRPr lang="el-GR"/>
        </a:p>
      </dgm:t>
    </dgm:pt>
    <dgm:pt modelId="{D7A499F3-B2DD-4595-8F64-60562B8B7DE3}">
      <dgm:prSet phldrT="[Text]" custT="1"/>
      <dgm:spPr/>
      <dgm:t>
        <a:bodyPr/>
        <a:lstStyle/>
        <a:p>
          <a:pPr>
            <a:buFont typeface="Arial" panose="020B0604020202020204" pitchFamily="34" charset="0"/>
            <a:buChar char="•"/>
          </a:pPr>
          <a:endParaRPr lang="el-GR" sz="2400" dirty="0"/>
        </a:p>
        <a:p>
          <a:pPr>
            <a:buFont typeface="Arial" panose="020B0604020202020204" pitchFamily="34" charset="0"/>
            <a:buChar char="•"/>
          </a:pPr>
          <a:r>
            <a:rPr lang="el-GR" sz="2000" dirty="0"/>
            <a:t>Διαρκής, συμμετοχική και δυναμική διαδικασία</a:t>
          </a:r>
        </a:p>
      </dgm:t>
    </dgm:pt>
    <dgm:pt modelId="{006D7717-39FB-4878-B162-30378C40345A}" type="parTrans" cxnId="{5B61034A-72C5-46A1-8FFC-C8853261A98C}">
      <dgm:prSet/>
      <dgm:spPr/>
      <dgm:t>
        <a:bodyPr/>
        <a:lstStyle/>
        <a:p>
          <a:endParaRPr lang="el-GR"/>
        </a:p>
      </dgm:t>
    </dgm:pt>
    <dgm:pt modelId="{E7225174-97ED-4971-875D-706A2E827584}" type="sibTrans" cxnId="{5B61034A-72C5-46A1-8FFC-C8853261A98C}">
      <dgm:prSet/>
      <dgm:spPr/>
      <dgm:t>
        <a:bodyPr/>
        <a:lstStyle/>
        <a:p>
          <a:endParaRPr lang="el-GR"/>
        </a:p>
      </dgm:t>
    </dgm:pt>
    <dgm:pt modelId="{10D3F3EA-68F2-4110-AFA2-E8ABFE79E405}">
      <dgm:prSet phldrT="[Text]" custT="1"/>
      <dgm:spPr/>
      <dgm:t>
        <a:bodyPr/>
        <a:lstStyle/>
        <a:p>
          <a:r>
            <a:rPr lang="el-GR" sz="2000" dirty="0"/>
            <a:t>Εμπλέκεται το σύνολο της σχολικής κοινότητας </a:t>
          </a:r>
        </a:p>
      </dgm:t>
    </dgm:pt>
    <dgm:pt modelId="{D9E82042-D285-4DAC-953F-0D614AB50BE2}" type="parTrans" cxnId="{BDCEE784-2493-499F-B3B1-A0DD2547730D}">
      <dgm:prSet/>
      <dgm:spPr/>
      <dgm:t>
        <a:bodyPr/>
        <a:lstStyle/>
        <a:p>
          <a:endParaRPr lang="el-GR"/>
        </a:p>
      </dgm:t>
    </dgm:pt>
    <dgm:pt modelId="{50708168-FDD3-4C86-AD1B-AA4FC1F16043}" type="sibTrans" cxnId="{BDCEE784-2493-499F-B3B1-A0DD2547730D}">
      <dgm:prSet/>
      <dgm:spPr/>
      <dgm:t>
        <a:bodyPr/>
        <a:lstStyle/>
        <a:p>
          <a:endParaRPr lang="el-GR"/>
        </a:p>
      </dgm:t>
    </dgm:pt>
    <dgm:pt modelId="{52CD080E-07DC-4850-884B-D08D8AB6B891}">
      <dgm:prSet phldrT="[Text]" custT="1"/>
      <dgm:spPr/>
      <dgm:t>
        <a:bodyPr/>
        <a:lstStyle/>
        <a:p>
          <a:r>
            <a:rPr lang="el-GR" sz="3200" dirty="0"/>
            <a:t>Εξωτερική αξιολόγηση</a:t>
          </a:r>
        </a:p>
      </dgm:t>
    </dgm:pt>
    <dgm:pt modelId="{33DCB317-F628-4F74-B26D-1003C3DA6788}" type="parTrans" cxnId="{8389C2F3-B390-464C-BDDD-EB0BFF17CC99}">
      <dgm:prSet/>
      <dgm:spPr/>
      <dgm:t>
        <a:bodyPr/>
        <a:lstStyle/>
        <a:p>
          <a:endParaRPr lang="el-GR"/>
        </a:p>
      </dgm:t>
    </dgm:pt>
    <dgm:pt modelId="{4EF2AA34-2405-4F26-81DB-B40DF4F7DC59}" type="sibTrans" cxnId="{8389C2F3-B390-464C-BDDD-EB0BFF17CC99}">
      <dgm:prSet/>
      <dgm:spPr/>
      <dgm:t>
        <a:bodyPr/>
        <a:lstStyle/>
        <a:p>
          <a:endParaRPr lang="el-GR"/>
        </a:p>
      </dgm:t>
    </dgm:pt>
    <dgm:pt modelId="{8C272E5B-F9BE-4BCD-A207-CDDFCD1DBC6E}">
      <dgm:prSet phldrT="[Text]" custT="1"/>
      <dgm:spPr/>
      <dgm:t>
        <a:bodyPr/>
        <a:lstStyle/>
        <a:p>
          <a:pPr algn="l"/>
          <a:endParaRPr lang="el-GR" sz="2000" dirty="0"/>
        </a:p>
        <a:p>
          <a:pPr algn="r"/>
          <a:r>
            <a:rPr lang="el-GR" sz="2000" dirty="0"/>
            <a:t>Για την παροχή τεκμηριωμένης ανατροφοδότησης σχετικά με το έργο των σχολείων </a:t>
          </a:r>
        </a:p>
      </dgm:t>
    </dgm:pt>
    <dgm:pt modelId="{9C1DF3EB-D675-496E-B05E-FBDD450D5B25}" type="parTrans" cxnId="{0979C87D-4FB1-40E8-86B4-7A0F4473777D}">
      <dgm:prSet/>
      <dgm:spPr/>
      <dgm:t>
        <a:bodyPr/>
        <a:lstStyle/>
        <a:p>
          <a:endParaRPr lang="el-GR"/>
        </a:p>
      </dgm:t>
    </dgm:pt>
    <dgm:pt modelId="{756BE32B-E698-4A8F-944A-C412804F96B4}" type="sibTrans" cxnId="{0979C87D-4FB1-40E8-86B4-7A0F4473777D}">
      <dgm:prSet/>
      <dgm:spPr/>
      <dgm:t>
        <a:bodyPr/>
        <a:lstStyle/>
        <a:p>
          <a:endParaRPr lang="el-GR"/>
        </a:p>
      </dgm:t>
    </dgm:pt>
    <dgm:pt modelId="{52C3E6C5-DFDD-4935-9090-C425E0B98EB0}">
      <dgm:prSet phldrT="[Text]" custT="1"/>
      <dgm:spPr/>
      <dgm:t>
        <a:bodyPr/>
        <a:lstStyle/>
        <a:p>
          <a:pPr algn="r"/>
          <a:r>
            <a:rPr lang="el-GR" sz="2000" dirty="0"/>
            <a:t>Λαμβάνει υπόψη τις συνθήκες λειτουργίας, τα </a:t>
          </a:r>
          <a:r>
            <a:rPr lang="el-GR" sz="2000" dirty="0" err="1"/>
            <a:t>κοινωνικο</a:t>
          </a:r>
          <a:r>
            <a:rPr lang="el-GR" sz="2000" dirty="0"/>
            <a:t>-πολιτισμικά δεδομένα και το γενικότερο κλίμα του κάθε σχολείου</a:t>
          </a:r>
        </a:p>
      </dgm:t>
    </dgm:pt>
    <dgm:pt modelId="{CFEE3454-192C-4899-8B39-12E47388242B}" type="parTrans" cxnId="{9FFD4FC9-BA6F-43F0-A5E8-CF43F2C557FB}">
      <dgm:prSet/>
      <dgm:spPr/>
      <dgm:t>
        <a:bodyPr/>
        <a:lstStyle/>
        <a:p>
          <a:endParaRPr lang="el-GR"/>
        </a:p>
      </dgm:t>
    </dgm:pt>
    <dgm:pt modelId="{D2C36F3D-E09B-4992-B589-0ECB82D6893B}" type="sibTrans" cxnId="{9FFD4FC9-BA6F-43F0-A5E8-CF43F2C557FB}">
      <dgm:prSet/>
      <dgm:spPr/>
      <dgm:t>
        <a:bodyPr/>
        <a:lstStyle/>
        <a:p>
          <a:endParaRPr lang="el-GR"/>
        </a:p>
      </dgm:t>
    </dgm:pt>
    <dgm:pt modelId="{513D5BA2-453D-4A1A-8CAB-D3BA7C40F0C0}">
      <dgm:prSet custT="1"/>
      <dgm:spPr/>
      <dgm:t>
        <a:bodyPr/>
        <a:lstStyle/>
        <a:p>
          <a:r>
            <a:rPr lang="el-GR" sz="2000" dirty="0"/>
            <a:t>Εντοπίζει θετικά σημεία και σημεία που χρήζουν βελτίωσης</a:t>
          </a:r>
        </a:p>
      </dgm:t>
    </dgm:pt>
    <dgm:pt modelId="{B953BEAA-FA37-4A18-B43D-E6EA6F55C224}" type="parTrans" cxnId="{FE84B4E9-2747-4138-A22C-E2F0C4F44C66}">
      <dgm:prSet/>
      <dgm:spPr/>
      <dgm:t>
        <a:bodyPr/>
        <a:lstStyle/>
        <a:p>
          <a:endParaRPr lang="el-GR"/>
        </a:p>
      </dgm:t>
    </dgm:pt>
    <dgm:pt modelId="{76BE3E60-E037-4084-BD74-B0B1DB9652E9}" type="sibTrans" cxnId="{FE84B4E9-2747-4138-A22C-E2F0C4F44C66}">
      <dgm:prSet/>
      <dgm:spPr/>
      <dgm:t>
        <a:bodyPr/>
        <a:lstStyle/>
        <a:p>
          <a:endParaRPr lang="el-GR"/>
        </a:p>
      </dgm:t>
    </dgm:pt>
    <dgm:pt modelId="{AF6A8E38-AE54-481F-9468-E995169AE953}">
      <dgm:prSet custT="1"/>
      <dgm:spPr/>
      <dgm:t>
        <a:bodyPr/>
        <a:lstStyle/>
        <a:p>
          <a:pPr algn="r"/>
          <a:r>
            <a:rPr lang="el-GR" sz="2000" dirty="0"/>
            <a:t>Για την υποστήριξη των εκπαιδευτικών με σκοπό τη βελτίωση της παρεχόμενης εκπαίδευσης</a:t>
          </a:r>
        </a:p>
      </dgm:t>
    </dgm:pt>
    <dgm:pt modelId="{E720E5B9-495C-4323-9681-8F03D36177CD}" type="parTrans" cxnId="{5D68D748-B48D-4DC1-BE55-C9C072CD3069}">
      <dgm:prSet/>
      <dgm:spPr/>
      <dgm:t>
        <a:bodyPr/>
        <a:lstStyle/>
        <a:p>
          <a:endParaRPr lang="el-GR"/>
        </a:p>
      </dgm:t>
    </dgm:pt>
    <dgm:pt modelId="{39B69B1D-D421-48BE-B19C-BBDEDFDE5BCE}" type="sibTrans" cxnId="{5D68D748-B48D-4DC1-BE55-C9C072CD3069}">
      <dgm:prSet/>
      <dgm:spPr/>
      <dgm:t>
        <a:bodyPr/>
        <a:lstStyle/>
        <a:p>
          <a:endParaRPr lang="el-GR"/>
        </a:p>
      </dgm:t>
    </dgm:pt>
    <dgm:pt modelId="{2D32B674-C870-4CF5-BE1E-42ED445A431C}" type="pres">
      <dgm:prSet presAssocID="{6C5B7E71-74EC-4A3A-97E7-EB78F5B8BF42}" presName="list" presStyleCnt="0">
        <dgm:presLayoutVars>
          <dgm:dir/>
          <dgm:animLvl val="lvl"/>
        </dgm:presLayoutVars>
      </dgm:prSet>
      <dgm:spPr/>
      <dgm:t>
        <a:bodyPr/>
        <a:lstStyle/>
        <a:p>
          <a:endParaRPr lang="el-GR"/>
        </a:p>
      </dgm:t>
    </dgm:pt>
    <dgm:pt modelId="{6D3D70B2-66E1-40CD-8B32-FDDB788DB407}" type="pres">
      <dgm:prSet presAssocID="{704A702F-7A8B-4319-B4B9-9D5B80B9570E}" presName="posSpace" presStyleCnt="0"/>
      <dgm:spPr/>
    </dgm:pt>
    <dgm:pt modelId="{809CDC43-C4C3-4BA1-87D6-DAE6569E7B7C}" type="pres">
      <dgm:prSet presAssocID="{704A702F-7A8B-4319-B4B9-9D5B80B9570E}" presName="vertFlow" presStyleCnt="0"/>
      <dgm:spPr/>
    </dgm:pt>
    <dgm:pt modelId="{72227635-CB6F-48AB-845E-994FBAE63BA7}" type="pres">
      <dgm:prSet presAssocID="{704A702F-7A8B-4319-B4B9-9D5B80B9570E}" presName="topSpace" presStyleCnt="0"/>
      <dgm:spPr/>
    </dgm:pt>
    <dgm:pt modelId="{F3137D02-C22C-499E-897D-19CD778BDE82}" type="pres">
      <dgm:prSet presAssocID="{704A702F-7A8B-4319-B4B9-9D5B80B9570E}" presName="firstComp" presStyleCnt="0"/>
      <dgm:spPr/>
    </dgm:pt>
    <dgm:pt modelId="{7193E77A-FBAC-49B2-A57D-0C4F856F6055}" type="pres">
      <dgm:prSet presAssocID="{704A702F-7A8B-4319-B4B9-9D5B80B9570E}" presName="firstChild" presStyleLbl="bgAccFollowNode1" presStyleIdx="0" presStyleCnt="6" custScaleX="102512" custLinFactNeighborX="29704" custLinFactNeighborY="12799"/>
      <dgm:spPr/>
      <dgm:t>
        <a:bodyPr/>
        <a:lstStyle/>
        <a:p>
          <a:endParaRPr lang="el-GR"/>
        </a:p>
      </dgm:t>
    </dgm:pt>
    <dgm:pt modelId="{24E785D9-7082-47B5-A6EE-62AE044BF388}" type="pres">
      <dgm:prSet presAssocID="{704A702F-7A8B-4319-B4B9-9D5B80B9570E}" presName="firstChildTx" presStyleLbl="bgAccFollowNode1" presStyleIdx="0" presStyleCnt="6">
        <dgm:presLayoutVars>
          <dgm:bulletEnabled val="1"/>
        </dgm:presLayoutVars>
      </dgm:prSet>
      <dgm:spPr/>
      <dgm:t>
        <a:bodyPr/>
        <a:lstStyle/>
        <a:p>
          <a:endParaRPr lang="el-GR"/>
        </a:p>
      </dgm:t>
    </dgm:pt>
    <dgm:pt modelId="{053FB031-3393-48A3-9B8D-C5D9F576E72D}" type="pres">
      <dgm:prSet presAssocID="{10D3F3EA-68F2-4110-AFA2-E8ABFE79E405}" presName="comp" presStyleCnt="0"/>
      <dgm:spPr/>
    </dgm:pt>
    <dgm:pt modelId="{B40B4A06-67B8-44FA-AAB3-65DFED439A9F}" type="pres">
      <dgm:prSet presAssocID="{10D3F3EA-68F2-4110-AFA2-E8ABFE79E405}" presName="child" presStyleLbl="bgAccFollowNode1" presStyleIdx="1" presStyleCnt="6" custScaleX="101906" custScaleY="74994" custLinFactNeighborX="30007" custLinFactNeighborY="11815"/>
      <dgm:spPr/>
      <dgm:t>
        <a:bodyPr/>
        <a:lstStyle/>
        <a:p>
          <a:endParaRPr lang="el-GR"/>
        </a:p>
      </dgm:t>
    </dgm:pt>
    <dgm:pt modelId="{8A099732-B1BC-494B-AC2B-2AB688306634}" type="pres">
      <dgm:prSet presAssocID="{10D3F3EA-68F2-4110-AFA2-E8ABFE79E405}" presName="childTx" presStyleLbl="bgAccFollowNode1" presStyleIdx="1" presStyleCnt="6">
        <dgm:presLayoutVars>
          <dgm:bulletEnabled val="1"/>
        </dgm:presLayoutVars>
      </dgm:prSet>
      <dgm:spPr/>
      <dgm:t>
        <a:bodyPr/>
        <a:lstStyle/>
        <a:p>
          <a:endParaRPr lang="el-GR"/>
        </a:p>
      </dgm:t>
    </dgm:pt>
    <dgm:pt modelId="{9839E40B-27EE-4782-879F-B0406941E887}" type="pres">
      <dgm:prSet presAssocID="{513D5BA2-453D-4A1A-8CAB-D3BA7C40F0C0}" presName="comp" presStyleCnt="0"/>
      <dgm:spPr/>
    </dgm:pt>
    <dgm:pt modelId="{291A023E-5B34-4882-A98E-90D3C0240BED}" type="pres">
      <dgm:prSet presAssocID="{513D5BA2-453D-4A1A-8CAB-D3BA7C40F0C0}" presName="child" presStyleLbl="bgAccFollowNode1" presStyleIdx="2" presStyleCnt="6" custScaleX="101308" custScaleY="94787" custLinFactNeighborX="30007" custLinFactNeighborY="9435"/>
      <dgm:spPr/>
      <dgm:t>
        <a:bodyPr/>
        <a:lstStyle/>
        <a:p>
          <a:endParaRPr lang="el-GR"/>
        </a:p>
      </dgm:t>
    </dgm:pt>
    <dgm:pt modelId="{A0A52856-25B5-4E21-9F32-6735F547567D}" type="pres">
      <dgm:prSet presAssocID="{513D5BA2-453D-4A1A-8CAB-D3BA7C40F0C0}" presName="childTx" presStyleLbl="bgAccFollowNode1" presStyleIdx="2" presStyleCnt="6">
        <dgm:presLayoutVars>
          <dgm:bulletEnabled val="1"/>
        </dgm:presLayoutVars>
      </dgm:prSet>
      <dgm:spPr/>
      <dgm:t>
        <a:bodyPr/>
        <a:lstStyle/>
        <a:p>
          <a:endParaRPr lang="el-GR"/>
        </a:p>
      </dgm:t>
    </dgm:pt>
    <dgm:pt modelId="{5D31AE7D-46B9-4848-8157-E20013F74B6F}" type="pres">
      <dgm:prSet presAssocID="{704A702F-7A8B-4319-B4B9-9D5B80B9570E}" presName="negSpace" presStyleCnt="0"/>
      <dgm:spPr/>
    </dgm:pt>
    <dgm:pt modelId="{B4CC65C6-2BF8-4636-9EFE-595292023AB1}" type="pres">
      <dgm:prSet presAssocID="{704A702F-7A8B-4319-B4B9-9D5B80B9570E}" presName="circle" presStyleLbl="node1" presStyleIdx="0" presStyleCnt="2" custScaleX="168134" custScaleY="114414" custLinFactNeighborX="-25918" custLinFactNeighborY="-591"/>
      <dgm:spPr/>
      <dgm:t>
        <a:bodyPr/>
        <a:lstStyle/>
        <a:p>
          <a:endParaRPr lang="el-GR"/>
        </a:p>
      </dgm:t>
    </dgm:pt>
    <dgm:pt modelId="{ABFD8B92-AF9B-4104-88C5-B6F21EE914DD}" type="pres">
      <dgm:prSet presAssocID="{3E6E80C3-FD44-4D4F-8AF9-01E34517205E}" presName="transSpace" presStyleCnt="0"/>
      <dgm:spPr/>
    </dgm:pt>
    <dgm:pt modelId="{BEF540D3-25CF-4EEF-BAEF-69AB552D9C9A}" type="pres">
      <dgm:prSet presAssocID="{52CD080E-07DC-4850-884B-D08D8AB6B891}" presName="posSpace" presStyleCnt="0"/>
      <dgm:spPr/>
    </dgm:pt>
    <dgm:pt modelId="{DF2610A8-91D2-40E9-A158-7AF1344D5C7A}" type="pres">
      <dgm:prSet presAssocID="{52CD080E-07DC-4850-884B-D08D8AB6B891}" presName="vertFlow" presStyleCnt="0"/>
      <dgm:spPr/>
    </dgm:pt>
    <dgm:pt modelId="{F284387F-F719-47F5-862A-F1D1BB3CBD16}" type="pres">
      <dgm:prSet presAssocID="{52CD080E-07DC-4850-884B-D08D8AB6B891}" presName="topSpace" presStyleCnt="0"/>
      <dgm:spPr/>
    </dgm:pt>
    <dgm:pt modelId="{065EFCE4-2427-46FA-9965-6D2043C8F1DF}" type="pres">
      <dgm:prSet presAssocID="{52CD080E-07DC-4850-884B-D08D8AB6B891}" presName="firstComp" presStyleCnt="0"/>
      <dgm:spPr/>
    </dgm:pt>
    <dgm:pt modelId="{EEA23E49-24EC-4FF6-9AB2-BE3509C816F3}" type="pres">
      <dgm:prSet presAssocID="{52CD080E-07DC-4850-884B-D08D8AB6B891}" presName="firstChild" presStyleLbl="bgAccFollowNode1" presStyleIdx="3" presStyleCnt="6" custScaleX="111126"/>
      <dgm:spPr/>
      <dgm:t>
        <a:bodyPr/>
        <a:lstStyle/>
        <a:p>
          <a:endParaRPr lang="el-GR"/>
        </a:p>
      </dgm:t>
    </dgm:pt>
    <dgm:pt modelId="{6A99834E-D6D4-40A8-AAED-947CF0E26FC0}" type="pres">
      <dgm:prSet presAssocID="{52CD080E-07DC-4850-884B-D08D8AB6B891}" presName="firstChildTx" presStyleLbl="bgAccFollowNode1" presStyleIdx="3" presStyleCnt="6">
        <dgm:presLayoutVars>
          <dgm:bulletEnabled val="1"/>
        </dgm:presLayoutVars>
      </dgm:prSet>
      <dgm:spPr/>
      <dgm:t>
        <a:bodyPr/>
        <a:lstStyle/>
        <a:p>
          <a:endParaRPr lang="el-GR"/>
        </a:p>
      </dgm:t>
    </dgm:pt>
    <dgm:pt modelId="{C45D699F-BD0B-41C8-B8C1-95800B5A3DE3}" type="pres">
      <dgm:prSet presAssocID="{AF6A8E38-AE54-481F-9468-E995169AE953}" presName="comp" presStyleCnt="0"/>
      <dgm:spPr/>
    </dgm:pt>
    <dgm:pt modelId="{795AA0FD-F404-442B-BE6C-A57A257D3845}" type="pres">
      <dgm:prSet presAssocID="{AF6A8E38-AE54-481F-9468-E995169AE953}" presName="child" presStyleLbl="bgAccFollowNode1" presStyleIdx="4" presStyleCnt="6" custScaleX="112107"/>
      <dgm:spPr/>
      <dgm:t>
        <a:bodyPr/>
        <a:lstStyle/>
        <a:p>
          <a:endParaRPr lang="el-GR"/>
        </a:p>
      </dgm:t>
    </dgm:pt>
    <dgm:pt modelId="{FC783E02-0263-48AC-8459-5BC317B2846B}" type="pres">
      <dgm:prSet presAssocID="{AF6A8E38-AE54-481F-9468-E995169AE953}" presName="childTx" presStyleLbl="bgAccFollowNode1" presStyleIdx="4" presStyleCnt="6">
        <dgm:presLayoutVars>
          <dgm:bulletEnabled val="1"/>
        </dgm:presLayoutVars>
      </dgm:prSet>
      <dgm:spPr/>
      <dgm:t>
        <a:bodyPr/>
        <a:lstStyle/>
        <a:p>
          <a:endParaRPr lang="el-GR"/>
        </a:p>
      </dgm:t>
    </dgm:pt>
    <dgm:pt modelId="{F156232C-E322-4DFA-AD9A-5CBC86EE6ABD}" type="pres">
      <dgm:prSet presAssocID="{52C3E6C5-DFDD-4935-9090-C425E0B98EB0}" presName="comp" presStyleCnt="0"/>
      <dgm:spPr/>
    </dgm:pt>
    <dgm:pt modelId="{8349C4F0-FA0B-4E1C-BC3D-6F00CC338407}" type="pres">
      <dgm:prSet presAssocID="{52C3E6C5-DFDD-4935-9090-C425E0B98EB0}" presName="child" presStyleLbl="bgAccFollowNode1" presStyleIdx="5" presStyleCnt="6" custScaleX="112232"/>
      <dgm:spPr/>
      <dgm:t>
        <a:bodyPr/>
        <a:lstStyle/>
        <a:p>
          <a:endParaRPr lang="el-GR"/>
        </a:p>
      </dgm:t>
    </dgm:pt>
    <dgm:pt modelId="{180E340E-780C-45B7-B0A7-FBBEF308EFA4}" type="pres">
      <dgm:prSet presAssocID="{52C3E6C5-DFDD-4935-9090-C425E0B98EB0}" presName="childTx" presStyleLbl="bgAccFollowNode1" presStyleIdx="5" presStyleCnt="6">
        <dgm:presLayoutVars>
          <dgm:bulletEnabled val="1"/>
        </dgm:presLayoutVars>
      </dgm:prSet>
      <dgm:spPr/>
      <dgm:t>
        <a:bodyPr/>
        <a:lstStyle/>
        <a:p>
          <a:endParaRPr lang="el-GR"/>
        </a:p>
      </dgm:t>
    </dgm:pt>
    <dgm:pt modelId="{E878ADB3-58C0-4723-99E2-34AFEFBF6C5F}" type="pres">
      <dgm:prSet presAssocID="{52CD080E-07DC-4850-884B-D08D8AB6B891}" presName="negSpace" presStyleCnt="0"/>
      <dgm:spPr/>
    </dgm:pt>
    <dgm:pt modelId="{B154F81B-D7D2-4FB0-A0BA-85944432DA8E}" type="pres">
      <dgm:prSet presAssocID="{52CD080E-07DC-4850-884B-D08D8AB6B891}" presName="circle" presStyleLbl="node1" presStyleIdx="1" presStyleCnt="2" custScaleX="160877" custLinFactNeighborX="-27098" custLinFactNeighborY="11350"/>
      <dgm:spPr/>
      <dgm:t>
        <a:bodyPr/>
        <a:lstStyle/>
        <a:p>
          <a:endParaRPr lang="el-GR"/>
        </a:p>
      </dgm:t>
    </dgm:pt>
  </dgm:ptLst>
  <dgm:cxnLst>
    <dgm:cxn modelId="{4902D9CC-2366-40EA-A461-D8BE55E034DB}" type="presOf" srcId="{6C5B7E71-74EC-4A3A-97E7-EB78F5B8BF42}" destId="{2D32B674-C870-4CF5-BE1E-42ED445A431C}" srcOrd="0" destOrd="0" presId="urn:microsoft.com/office/officeart/2005/8/layout/hList9"/>
    <dgm:cxn modelId="{E098E9FB-409A-4C94-A23A-E650E6CB33CC}" type="presOf" srcId="{8C272E5B-F9BE-4BCD-A207-CDDFCD1DBC6E}" destId="{EEA23E49-24EC-4FF6-9AB2-BE3509C816F3}" srcOrd="0" destOrd="0" presId="urn:microsoft.com/office/officeart/2005/8/layout/hList9"/>
    <dgm:cxn modelId="{075D75FE-5206-4FB7-B373-F6A3E8680F32}" type="presOf" srcId="{D7A499F3-B2DD-4595-8F64-60562B8B7DE3}" destId="{24E785D9-7082-47B5-A6EE-62AE044BF388}" srcOrd="1" destOrd="0" presId="urn:microsoft.com/office/officeart/2005/8/layout/hList9"/>
    <dgm:cxn modelId="{6AFADD4F-21E5-44B2-B93A-42AFB543DDB5}" type="presOf" srcId="{AF6A8E38-AE54-481F-9468-E995169AE953}" destId="{795AA0FD-F404-442B-BE6C-A57A257D3845}" srcOrd="0" destOrd="0" presId="urn:microsoft.com/office/officeart/2005/8/layout/hList9"/>
    <dgm:cxn modelId="{F2667DAB-7984-4CEF-8BBD-024B1DF27F69}" type="presOf" srcId="{513D5BA2-453D-4A1A-8CAB-D3BA7C40F0C0}" destId="{A0A52856-25B5-4E21-9F32-6735F547567D}" srcOrd="1" destOrd="0" presId="urn:microsoft.com/office/officeart/2005/8/layout/hList9"/>
    <dgm:cxn modelId="{39F5300D-6503-4D36-BD30-15837BACE5B0}" type="presOf" srcId="{8C272E5B-F9BE-4BCD-A207-CDDFCD1DBC6E}" destId="{6A99834E-D6D4-40A8-AAED-947CF0E26FC0}" srcOrd="1" destOrd="0" presId="urn:microsoft.com/office/officeart/2005/8/layout/hList9"/>
    <dgm:cxn modelId="{4086E18B-035F-4153-83A3-AE524CCF9E83}" type="presOf" srcId="{52C3E6C5-DFDD-4935-9090-C425E0B98EB0}" destId="{8349C4F0-FA0B-4E1C-BC3D-6F00CC338407}" srcOrd="0" destOrd="0" presId="urn:microsoft.com/office/officeart/2005/8/layout/hList9"/>
    <dgm:cxn modelId="{9FFD4FC9-BA6F-43F0-A5E8-CF43F2C557FB}" srcId="{52CD080E-07DC-4850-884B-D08D8AB6B891}" destId="{52C3E6C5-DFDD-4935-9090-C425E0B98EB0}" srcOrd="2" destOrd="0" parTransId="{CFEE3454-192C-4899-8B39-12E47388242B}" sibTransId="{D2C36F3D-E09B-4992-B589-0ECB82D6893B}"/>
    <dgm:cxn modelId="{945B97DB-1F82-4F64-949E-061AA828DA34}" type="presOf" srcId="{52CD080E-07DC-4850-884B-D08D8AB6B891}" destId="{B154F81B-D7D2-4FB0-A0BA-85944432DA8E}" srcOrd="0" destOrd="0" presId="urn:microsoft.com/office/officeart/2005/8/layout/hList9"/>
    <dgm:cxn modelId="{5B61034A-72C5-46A1-8FFC-C8853261A98C}" srcId="{704A702F-7A8B-4319-B4B9-9D5B80B9570E}" destId="{D7A499F3-B2DD-4595-8F64-60562B8B7DE3}" srcOrd="0" destOrd="0" parTransId="{006D7717-39FB-4878-B162-30378C40345A}" sibTransId="{E7225174-97ED-4971-875D-706A2E827584}"/>
    <dgm:cxn modelId="{26F647CE-809A-4C1F-940D-B0BF559BC032}" type="presOf" srcId="{D7A499F3-B2DD-4595-8F64-60562B8B7DE3}" destId="{7193E77A-FBAC-49B2-A57D-0C4F856F6055}" srcOrd="0" destOrd="0" presId="urn:microsoft.com/office/officeart/2005/8/layout/hList9"/>
    <dgm:cxn modelId="{FF7AADDD-2348-4FBF-ADAF-EED2E35ACBE8}" type="presOf" srcId="{513D5BA2-453D-4A1A-8CAB-D3BA7C40F0C0}" destId="{291A023E-5B34-4882-A98E-90D3C0240BED}" srcOrd="0" destOrd="0" presId="urn:microsoft.com/office/officeart/2005/8/layout/hList9"/>
    <dgm:cxn modelId="{0979C87D-4FB1-40E8-86B4-7A0F4473777D}" srcId="{52CD080E-07DC-4850-884B-D08D8AB6B891}" destId="{8C272E5B-F9BE-4BCD-A207-CDDFCD1DBC6E}" srcOrd="0" destOrd="0" parTransId="{9C1DF3EB-D675-496E-B05E-FBDD450D5B25}" sibTransId="{756BE32B-E698-4A8F-944A-C412804F96B4}"/>
    <dgm:cxn modelId="{FE84B4E9-2747-4138-A22C-E2F0C4F44C66}" srcId="{704A702F-7A8B-4319-B4B9-9D5B80B9570E}" destId="{513D5BA2-453D-4A1A-8CAB-D3BA7C40F0C0}" srcOrd="2" destOrd="0" parTransId="{B953BEAA-FA37-4A18-B43D-E6EA6F55C224}" sibTransId="{76BE3E60-E037-4084-BD74-B0B1DB9652E9}"/>
    <dgm:cxn modelId="{DAB104B4-C0AC-4B9A-9362-D82F46327E15}" type="presOf" srcId="{704A702F-7A8B-4319-B4B9-9D5B80B9570E}" destId="{B4CC65C6-2BF8-4636-9EFE-595292023AB1}" srcOrd="0" destOrd="0" presId="urn:microsoft.com/office/officeart/2005/8/layout/hList9"/>
    <dgm:cxn modelId="{5D68D748-B48D-4DC1-BE55-C9C072CD3069}" srcId="{52CD080E-07DC-4850-884B-D08D8AB6B891}" destId="{AF6A8E38-AE54-481F-9468-E995169AE953}" srcOrd="1" destOrd="0" parTransId="{E720E5B9-495C-4323-9681-8F03D36177CD}" sibTransId="{39B69B1D-D421-48BE-B19C-BBDEDFDE5BCE}"/>
    <dgm:cxn modelId="{89F2EC72-9115-42A2-BC20-C3AEDEE1EF85}" type="presOf" srcId="{10D3F3EA-68F2-4110-AFA2-E8ABFE79E405}" destId="{B40B4A06-67B8-44FA-AAB3-65DFED439A9F}" srcOrd="0" destOrd="0" presId="urn:microsoft.com/office/officeart/2005/8/layout/hList9"/>
    <dgm:cxn modelId="{8389C2F3-B390-464C-BDDD-EB0BFF17CC99}" srcId="{6C5B7E71-74EC-4A3A-97E7-EB78F5B8BF42}" destId="{52CD080E-07DC-4850-884B-D08D8AB6B891}" srcOrd="1" destOrd="0" parTransId="{33DCB317-F628-4F74-B26D-1003C3DA6788}" sibTransId="{4EF2AA34-2405-4F26-81DB-B40DF4F7DC59}"/>
    <dgm:cxn modelId="{A43BAC97-03C2-4010-9FD7-F4665AAC8478}" type="presOf" srcId="{AF6A8E38-AE54-481F-9468-E995169AE953}" destId="{FC783E02-0263-48AC-8459-5BC317B2846B}" srcOrd="1" destOrd="0" presId="urn:microsoft.com/office/officeart/2005/8/layout/hList9"/>
    <dgm:cxn modelId="{6942C08A-E63B-4FDC-8412-14DEA0DE7D4B}" type="presOf" srcId="{52C3E6C5-DFDD-4935-9090-C425E0B98EB0}" destId="{180E340E-780C-45B7-B0A7-FBBEF308EFA4}" srcOrd="1" destOrd="0" presId="urn:microsoft.com/office/officeart/2005/8/layout/hList9"/>
    <dgm:cxn modelId="{6FEF8833-17A1-4E0C-B0D3-F64480735442}" type="presOf" srcId="{10D3F3EA-68F2-4110-AFA2-E8ABFE79E405}" destId="{8A099732-B1BC-494B-AC2B-2AB688306634}" srcOrd="1" destOrd="0" presId="urn:microsoft.com/office/officeart/2005/8/layout/hList9"/>
    <dgm:cxn modelId="{BDCEE784-2493-499F-B3B1-A0DD2547730D}" srcId="{704A702F-7A8B-4319-B4B9-9D5B80B9570E}" destId="{10D3F3EA-68F2-4110-AFA2-E8ABFE79E405}" srcOrd="1" destOrd="0" parTransId="{D9E82042-D285-4DAC-953F-0D614AB50BE2}" sibTransId="{50708168-FDD3-4C86-AD1B-AA4FC1F16043}"/>
    <dgm:cxn modelId="{E556954A-37A3-483F-97D0-4B93BA9AA0AB}" srcId="{6C5B7E71-74EC-4A3A-97E7-EB78F5B8BF42}" destId="{704A702F-7A8B-4319-B4B9-9D5B80B9570E}" srcOrd="0" destOrd="0" parTransId="{7DE8686A-6351-494C-A459-BABBCC088A2D}" sibTransId="{3E6E80C3-FD44-4D4F-8AF9-01E34517205E}"/>
    <dgm:cxn modelId="{31B6F3DC-ECDB-4233-99CA-9F747BF81F1C}" type="presParOf" srcId="{2D32B674-C870-4CF5-BE1E-42ED445A431C}" destId="{6D3D70B2-66E1-40CD-8B32-FDDB788DB407}" srcOrd="0" destOrd="0" presId="urn:microsoft.com/office/officeart/2005/8/layout/hList9"/>
    <dgm:cxn modelId="{B8BE10DE-9997-4FD5-A5E7-D2E328CF54B4}" type="presParOf" srcId="{2D32B674-C870-4CF5-BE1E-42ED445A431C}" destId="{809CDC43-C4C3-4BA1-87D6-DAE6569E7B7C}" srcOrd="1" destOrd="0" presId="urn:microsoft.com/office/officeart/2005/8/layout/hList9"/>
    <dgm:cxn modelId="{E7A68C75-FA82-4110-A614-C7F4EED42453}" type="presParOf" srcId="{809CDC43-C4C3-4BA1-87D6-DAE6569E7B7C}" destId="{72227635-CB6F-48AB-845E-994FBAE63BA7}" srcOrd="0" destOrd="0" presId="urn:microsoft.com/office/officeart/2005/8/layout/hList9"/>
    <dgm:cxn modelId="{A1E0689B-B4D7-4D8D-B23C-952CC0DCCE44}" type="presParOf" srcId="{809CDC43-C4C3-4BA1-87D6-DAE6569E7B7C}" destId="{F3137D02-C22C-499E-897D-19CD778BDE82}" srcOrd="1" destOrd="0" presId="urn:microsoft.com/office/officeart/2005/8/layout/hList9"/>
    <dgm:cxn modelId="{16A27219-6BA1-4485-8474-9CC9A5718AC0}" type="presParOf" srcId="{F3137D02-C22C-499E-897D-19CD778BDE82}" destId="{7193E77A-FBAC-49B2-A57D-0C4F856F6055}" srcOrd="0" destOrd="0" presId="urn:microsoft.com/office/officeart/2005/8/layout/hList9"/>
    <dgm:cxn modelId="{AB53375B-A6C1-4D3F-9F04-9548DD66BE74}" type="presParOf" srcId="{F3137D02-C22C-499E-897D-19CD778BDE82}" destId="{24E785D9-7082-47B5-A6EE-62AE044BF388}" srcOrd="1" destOrd="0" presId="urn:microsoft.com/office/officeart/2005/8/layout/hList9"/>
    <dgm:cxn modelId="{AF106783-8364-4B1E-B39C-CEEF813090C8}" type="presParOf" srcId="{809CDC43-C4C3-4BA1-87D6-DAE6569E7B7C}" destId="{053FB031-3393-48A3-9B8D-C5D9F576E72D}" srcOrd="2" destOrd="0" presId="urn:microsoft.com/office/officeart/2005/8/layout/hList9"/>
    <dgm:cxn modelId="{AD474027-F6C5-4929-9243-9EC359C7FAE8}" type="presParOf" srcId="{053FB031-3393-48A3-9B8D-C5D9F576E72D}" destId="{B40B4A06-67B8-44FA-AAB3-65DFED439A9F}" srcOrd="0" destOrd="0" presId="urn:microsoft.com/office/officeart/2005/8/layout/hList9"/>
    <dgm:cxn modelId="{F5A6389C-9F2A-41EC-A591-8E1758595E28}" type="presParOf" srcId="{053FB031-3393-48A3-9B8D-C5D9F576E72D}" destId="{8A099732-B1BC-494B-AC2B-2AB688306634}" srcOrd="1" destOrd="0" presId="urn:microsoft.com/office/officeart/2005/8/layout/hList9"/>
    <dgm:cxn modelId="{75835377-44A9-4A12-95A8-0AF7E8B081F5}" type="presParOf" srcId="{809CDC43-C4C3-4BA1-87D6-DAE6569E7B7C}" destId="{9839E40B-27EE-4782-879F-B0406941E887}" srcOrd="3" destOrd="0" presId="urn:microsoft.com/office/officeart/2005/8/layout/hList9"/>
    <dgm:cxn modelId="{BFB51678-0EB7-45B3-B36B-BD8B9BDD9C0B}" type="presParOf" srcId="{9839E40B-27EE-4782-879F-B0406941E887}" destId="{291A023E-5B34-4882-A98E-90D3C0240BED}" srcOrd="0" destOrd="0" presId="urn:microsoft.com/office/officeart/2005/8/layout/hList9"/>
    <dgm:cxn modelId="{5E36E9E1-0DF5-4ACA-AACE-97BFABDE617C}" type="presParOf" srcId="{9839E40B-27EE-4782-879F-B0406941E887}" destId="{A0A52856-25B5-4E21-9F32-6735F547567D}" srcOrd="1" destOrd="0" presId="urn:microsoft.com/office/officeart/2005/8/layout/hList9"/>
    <dgm:cxn modelId="{0F9A3B62-51F5-4500-8587-134AE8E8218E}" type="presParOf" srcId="{2D32B674-C870-4CF5-BE1E-42ED445A431C}" destId="{5D31AE7D-46B9-4848-8157-E20013F74B6F}" srcOrd="2" destOrd="0" presId="urn:microsoft.com/office/officeart/2005/8/layout/hList9"/>
    <dgm:cxn modelId="{34F9FB92-DD55-4AE5-A8C2-48C33D34E61B}" type="presParOf" srcId="{2D32B674-C870-4CF5-BE1E-42ED445A431C}" destId="{B4CC65C6-2BF8-4636-9EFE-595292023AB1}" srcOrd="3" destOrd="0" presId="urn:microsoft.com/office/officeart/2005/8/layout/hList9"/>
    <dgm:cxn modelId="{171A8CBD-C89A-4917-B854-746BDADC2325}" type="presParOf" srcId="{2D32B674-C870-4CF5-BE1E-42ED445A431C}" destId="{ABFD8B92-AF9B-4104-88C5-B6F21EE914DD}" srcOrd="4" destOrd="0" presId="urn:microsoft.com/office/officeart/2005/8/layout/hList9"/>
    <dgm:cxn modelId="{C68172CC-0995-46AD-BFD1-70548A4A609E}" type="presParOf" srcId="{2D32B674-C870-4CF5-BE1E-42ED445A431C}" destId="{BEF540D3-25CF-4EEF-BAEF-69AB552D9C9A}" srcOrd="5" destOrd="0" presId="urn:microsoft.com/office/officeart/2005/8/layout/hList9"/>
    <dgm:cxn modelId="{BD865010-9566-467A-980C-FCC4B2460C03}" type="presParOf" srcId="{2D32B674-C870-4CF5-BE1E-42ED445A431C}" destId="{DF2610A8-91D2-40E9-A158-7AF1344D5C7A}" srcOrd="6" destOrd="0" presId="urn:microsoft.com/office/officeart/2005/8/layout/hList9"/>
    <dgm:cxn modelId="{4863B0FD-BE20-45EA-9F71-C2D81BECE4E2}" type="presParOf" srcId="{DF2610A8-91D2-40E9-A158-7AF1344D5C7A}" destId="{F284387F-F719-47F5-862A-F1D1BB3CBD16}" srcOrd="0" destOrd="0" presId="urn:microsoft.com/office/officeart/2005/8/layout/hList9"/>
    <dgm:cxn modelId="{85EF9B9A-4758-4F20-A3F8-BCC55FF46D45}" type="presParOf" srcId="{DF2610A8-91D2-40E9-A158-7AF1344D5C7A}" destId="{065EFCE4-2427-46FA-9965-6D2043C8F1DF}" srcOrd="1" destOrd="0" presId="urn:microsoft.com/office/officeart/2005/8/layout/hList9"/>
    <dgm:cxn modelId="{F8691BBC-99DC-428D-8D7F-568A4A021C51}" type="presParOf" srcId="{065EFCE4-2427-46FA-9965-6D2043C8F1DF}" destId="{EEA23E49-24EC-4FF6-9AB2-BE3509C816F3}" srcOrd="0" destOrd="0" presId="urn:microsoft.com/office/officeart/2005/8/layout/hList9"/>
    <dgm:cxn modelId="{3A44A7B6-07F5-48D6-845C-64CB906BD77D}" type="presParOf" srcId="{065EFCE4-2427-46FA-9965-6D2043C8F1DF}" destId="{6A99834E-D6D4-40A8-AAED-947CF0E26FC0}" srcOrd="1" destOrd="0" presId="urn:microsoft.com/office/officeart/2005/8/layout/hList9"/>
    <dgm:cxn modelId="{CE5CC57E-6B23-4F11-BFB3-63D28308272F}" type="presParOf" srcId="{DF2610A8-91D2-40E9-A158-7AF1344D5C7A}" destId="{C45D699F-BD0B-41C8-B8C1-95800B5A3DE3}" srcOrd="2" destOrd="0" presId="urn:microsoft.com/office/officeart/2005/8/layout/hList9"/>
    <dgm:cxn modelId="{7C8BF865-F553-4AC0-957B-E6A661ADE733}" type="presParOf" srcId="{C45D699F-BD0B-41C8-B8C1-95800B5A3DE3}" destId="{795AA0FD-F404-442B-BE6C-A57A257D3845}" srcOrd="0" destOrd="0" presId="urn:microsoft.com/office/officeart/2005/8/layout/hList9"/>
    <dgm:cxn modelId="{07DE61C3-0760-4455-A67D-5D981913FA44}" type="presParOf" srcId="{C45D699F-BD0B-41C8-B8C1-95800B5A3DE3}" destId="{FC783E02-0263-48AC-8459-5BC317B2846B}" srcOrd="1" destOrd="0" presId="urn:microsoft.com/office/officeart/2005/8/layout/hList9"/>
    <dgm:cxn modelId="{2EB5031A-9027-43DF-9BBE-CC9BC7468C62}" type="presParOf" srcId="{DF2610A8-91D2-40E9-A158-7AF1344D5C7A}" destId="{F156232C-E322-4DFA-AD9A-5CBC86EE6ABD}" srcOrd="3" destOrd="0" presId="urn:microsoft.com/office/officeart/2005/8/layout/hList9"/>
    <dgm:cxn modelId="{4C2F58EB-09F7-4B8A-BEB2-E624B08B405A}" type="presParOf" srcId="{F156232C-E322-4DFA-AD9A-5CBC86EE6ABD}" destId="{8349C4F0-FA0B-4E1C-BC3D-6F00CC338407}" srcOrd="0" destOrd="0" presId="urn:microsoft.com/office/officeart/2005/8/layout/hList9"/>
    <dgm:cxn modelId="{65EBE8CF-EF32-4C11-9AE9-30E5B4EA2DA1}" type="presParOf" srcId="{F156232C-E322-4DFA-AD9A-5CBC86EE6ABD}" destId="{180E340E-780C-45B7-B0A7-FBBEF308EFA4}" srcOrd="1" destOrd="0" presId="urn:microsoft.com/office/officeart/2005/8/layout/hList9"/>
    <dgm:cxn modelId="{BB748952-2DEA-42B9-8B2E-A351CD397009}" type="presParOf" srcId="{2D32B674-C870-4CF5-BE1E-42ED445A431C}" destId="{E878ADB3-58C0-4723-99E2-34AFEFBF6C5F}" srcOrd="7" destOrd="0" presId="urn:microsoft.com/office/officeart/2005/8/layout/hList9"/>
    <dgm:cxn modelId="{F085A514-2478-4F62-B701-606E207F230C}" type="presParOf" srcId="{2D32B674-C870-4CF5-BE1E-42ED445A431C}" destId="{B154F81B-D7D2-4FB0-A0BA-85944432DA8E}"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8173E-5B9C-442B-B709-86ECB17953ED}"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l-GR"/>
        </a:p>
      </dgm:t>
    </dgm:pt>
    <dgm:pt modelId="{DBDEE0B1-C0A6-4333-BA15-EB37BCEBB6CA}">
      <dgm:prSet phldrT="[Κείμενο]" custT="1"/>
      <dgm:spPr>
        <a:xfrm>
          <a:off x="1808027" y="1104044"/>
          <a:ext cx="1147650" cy="1147650"/>
        </a:xfrm>
        <a:prstGeom prst="ellipse">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400" b="1" dirty="0">
              <a:solidFill>
                <a:sysClr val="window" lastClr="FFFFFF"/>
              </a:solidFill>
              <a:latin typeface="Calibri" panose="020F0502020204030204"/>
              <a:ea typeface="+mn-ea"/>
              <a:cs typeface="+mn-cs"/>
            </a:rPr>
            <a:t>Λειτουργίες Σχολικής Μονάδας</a:t>
          </a:r>
        </a:p>
      </dgm:t>
    </dgm:pt>
    <dgm:pt modelId="{A09C0318-A033-4B94-8064-6B69B8937D56}" type="parTrans" cxnId="{1C5248B3-655D-4321-B8B1-7B0CCDF078F3}">
      <dgm:prSet/>
      <dgm:spPr/>
      <dgm:t>
        <a:bodyPr/>
        <a:lstStyle/>
        <a:p>
          <a:endParaRPr lang="el-GR" sz="1600"/>
        </a:p>
      </dgm:t>
    </dgm:pt>
    <dgm:pt modelId="{72860116-3F5B-4ECD-B02D-50E7754F1F6E}" type="sibTrans" cxnId="{1C5248B3-655D-4321-B8B1-7B0CCDF078F3}">
      <dgm:prSet/>
      <dgm:spPr/>
      <dgm:t>
        <a:bodyPr/>
        <a:lstStyle/>
        <a:p>
          <a:endParaRPr lang="el-GR" sz="1600"/>
        </a:p>
      </dgm:t>
    </dgm:pt>
    <dgm:pt modelId="{0ED460A6-4324-40A2-91E4-450C52934B9B}">
      <dgm:prSet phldrT="[Κείμενο]" custT="1"/>
      <dgm:spPr>
        <a:xfrm>
          <a:off x="1755984" y="57350"/>
          <a:ext cx="1205065" cy="803355"/>
        </a:xfrm>
        <a:prstGeom prst="ellipse">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000" b="1">
              <a:solidFill>
                <a:sysClr val="window" lastClr="FFFFFF"/>
              </a:solidFill>
              <a:latin typeface="Calibri" panose="020F0502020204030204"/>
              <a:ea typeface="+mn-ea"/>
              <a:cs typeface="+mn-cs"/>
            </a:rPr>
            <a:t>ΣΧΕΔΙΑΣΜΟΣ</a:t>
          </a:r>
          <a:r>
            <a:rPr lang="el-GR" sz="2000">
              <a:solidFill>
                <a:sysClr val="window" lastClr="FFFFFF"/>
              </a:solidFill>
              <a:latin typeface="Calibri" panose="020F0502020204030204"/>
              <a:ea typeface="+mn-ea"/>
              <a:cs typeface="+mn-cs"/>
            </a:rPr>
            <a:t> </a:t>
          </a:r>
        </a:p>
      </dgm:t>
    </dgm:pt>
    <dgm:pt modelId="{AEBDCE61-7373-47DD-B156-C742B3C33278}" type="parTrans" cxnId="{90FCCF2C-D047-4DEE-B76A-3F81DF689FC0}">
      <dgm:prSet/>
      <dgm:spPr/>
      <dgm:t>
        <a:bodyPr/>
        <a:lstStyle/>
        <a:p>
          <a:endParaRPr lang="el-GR" sz="1600"/>
        </a:p>
      </dgm:t>
    </dgm:pt>
    <dgm:pt modelId="{45167969-F9A9-4AD8-BF42-EBED000AAD29}" type="sibTrans" cxnId="{90FCCF2C-D047-4DEE-B76A-3F81DF689FC0}">
      <dgm:prSet/>
      <dgm:spPr>
        <a:xfrm>
          <a:off x="1258041" y="425193"/>
          <a:ext cx="2419582" cy="2494286"/>
        </a:xfrm>
        <a:prstGeom prst="blockArc">
          <a:avLst>
            <a:gd name="adj1" fmla="val 15891103"/>
            <a:gd name="adj2" fmla="val 1609104"/>
            <a:gd name="adj3" fmla="val 4638"/>
          </a:avLst>
        </a:prstGeom>
        <a:solidFill>
          <a:srgbClr val="A5A5A5">
            <a:hueOff val="0"/>
            <a:satOff val="0"/>
            <a:lumOff val="0"/>
            <a:alphaOff val="0"/>
          </a:srgbClr>
        </a:solidFill>
        <a:ln>
          <a:noFill/>
        </a:ln>
        <a:effectLst/>
      </dgm:spPr>
      <dgm:t>
        <a:bodyPr/>
        <a:lstStyle/>
        <a:p>
          <a:endParaRPr lang="el-GR" sz="1600"/>
        </a:p>
      </dgm:t>
    </dgm:pt>
    <dgm:pt modelId="{3E684A3C-6F3F-4024-A933-24B18EC9AC73}">
      <dgm:prSet phldrT="[Κείμενο]" custT="1"/>
      <dgm:spPr>
        <a:xfrm>
          <a:off x="3042587" y="1820277"/>
          <a:ext cx="1024872" cy="803355"/>
        </a:xfrm>
        <a:prstGeom prst="ellipse">
          <a:avLst/>
        </a:prstGeom>
        <a:solidFill>
          <a:srgbClr val="A5A5A5">
            <a:hueOff val="1355300"/>
            <a:satOff val="50000"/>
            <a:lumOff val="-7353"/>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000" b="1">
              <a:solidFill>
                <a:sysClr val="window" lastClr="FFFFFF"/>
              </a:solidFill>
              <a:latin typeface="Calibri" panose="020F0502020204030204"/>
              <a:ea typeface="+mn-ea"/>
              <a:cs typeface="+mn-cs"/>
            </a:rPr>
            <a:t>ΥΛΟΠΟΙΗΣΗ</a:t>
          </a:r>
        </a:p>
      </dgm:t>
    </dgm:pt>
    <dgm:pt modelId="{08652776-789E-4EA4-BE0E-DAAEACCEDFA7}" type="parTrans" cxnId="{E262DD3A-8677-4F5D-BE6D-666B986DA32B}">
      <dgm:prSet/>
      <dgm:spPr/>
      <dgm:t>
        <a:bodyPr/>
        <a:lstStyle/>
        <a:p>
          <a:endParaRPr lang="el-GR" sz="1600"/>
        </a:p>
      </dgm:t>
    </dgm:pt>
    <dgm:pt modelId="{102EA580-563F-4275-8B65-78018C47F989}" type="sibTrans" cxnId="{E262DD3A-8677-4F5D-BE6D-666B986DA32B}">
      <dgm:prSet/>
      <dgm:spPr>
        <a:xfrm>
          <a:off x="1186969" y="743050"/>
          <a:ext cx="2336622" cy="2188586"/>
        </a:xfrm>
        <a:prstGeom prst="blockArc">
          <a:avLst>
            <a:gd name="adj1" fmla="val 893359"/>
            <a:gd name="adj2" fmla="val 11139900"/>
            <a:gd name="adj3" fmla="val 4638"/>
          </a:avLst>
        </a:prstGeom>
        <a:solidFill>
          <a:srgbClr val="A5A5A5">
            <a:hueOff val="1355300"/>
            <a:satOff val="50000"/>
            <a:lumOff val="-7353"/>
            <a:alphaOff val="0"/>
          </a:srgbClr>
        </a:solidFill>
        <a:ln>
          <a:noFill/>
        </a:ln>
        <a:effectLst/>
      </dgm:spPr>
      <dgm:t>
        <a:bodyPr/>
        <a:lstStyle/>
        <a:p>
          <a:endParaRPr lang="el-GR" sz="1600"/>
        </a:p>
      </dgm:t>
    </dgm:pt>
    <dgm:pt modelId="{B8723EF1-7DFC-488C-89B0-FF3012C263ED}">
      <dgm:prSet phldrT="[Κείμενο]" custT="1"/>
      <dgm:spPr>
        <a:xfrm>
          <a:off x="627786" y="1386998"/>
          <a:ext cx="1075291" cy="803355"/>
        </a:xfrm>
        <a:prstGeom prst="ellipse">
          <a:avLst/>
        </a:prstGeom>
        <a:solidFill>
          <a:srgbClr val="A5A5A5">
            <a:hueOff val="2710599"/>
            <a:satOff val="100000"/>
            <a:lumOff val="-14706"/>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000" b="1">
              <a:solidFill>
                <a:sysClr val="window" lastClr="FFFFFF"/>
              </a:solidFill>
              <a:latin typeface="Calibri" panose="020F0502020204030204"/>
              <a:ea typeface="+mn-ea"/>
              <a:cs typeface="+mn-cs"/>
            </a:rPr>
            <a:t>ΑΞΙΟΛΟΓΗΣΗ</a:t>
          </a:r>
        </a:p>
      </dgm:t>
    </dgm:pt>
    <dgm:pt modelId="{E3C66F8B-4D0A-4B2F-A8F1-8774895378F9}" type="parTrans" cxnId="{CC56E392-A657-463B-B369-91E35B272E43}">
      <dgm:prSet/>
      <dgm:spPr/>
      <dgm:t>
        <a:bodyPr/>
        <a:lstStyle/>
        <a:p>
          <a:endParaRPr lang="el-GR" sz="1600"/>
        </a:p>
      </dgm:t>
    </dgm:pt>
    <dgm:pt modelId="{3D328B90-97C6-43EC-810A-1255D1235487}" type="sibTrans" cxnId="{CC56E392-A657-463B-B369-91E35B272E43}">
      <dgm:prSet/>
      <dgm:spPr>
        <a:xfrm>
          <a:off x="1131389" y="429943"/>
          <a:ext cx="2494286" cy="2494286"/>
        </a:xfrm>
        <a:prstGeom prst="blockArc">
          <a:avLst>
            <a:gd name="adj1" fmla="val 10484659"/>
            <a:gd name="adj2" fmla="val 16143514"/>
            <a:gd name="adj3" fmla="val 4638"/>
          </a:avLst>
        </a:prstGeom>
        <a:solidFill>
          <a:srgbClr val="A5A5A5">
            <a:hueOff val="2710599"/>
            <a:satOff val="100000"/>
            <a:lumOff val="-14706"/>
            <a:alphaOff val="0"/>
          </a:srgbClr>
        </a:solidFill>
        <a:ln>
          <a:noFill/>
        </a:ln>
        <a:effectLst/>
      </dgm:spPr>
      <dgm:t>
        <a:bodyPr/>
        <a:lstStyle/>
        <a:p>
          <a:endParaRPr lang="el-GR" sz="1600"/>
        </a:p>
      </dgm:t>
    </dgm:pt>
    <dgm:pt modelId="{C3B43344-C26E-4CB9-B0E6-3E3D2AEE1575}" type="pres">
      <dgm:prSet presAssocID="{C388173E-5B9C-442B-B709-86ECB17953ED}" presName="Name0" presStyleCnt="0">
        <dgm:presLayoutVars>
          <dgm:chMax val="1"/>
          <dgm:dir/>
          <dgm:animLvl val="ctr"/>
          <dgm:resizeHandles val="exact"/>
        </dgm:presLayoutVars>
      </dgm:prSet>
      <dgm:spPr/>
      <dgm:t>
        <a:bodyPr/>
        <a:lstStyle/>
        <a:p>
          <a:endParaRPr lang="el-GR"/>
        </a:p>
      </dgm:t>
    </dgm:pt>
    <dgm:pt modelId="{4CF005B8-2B54-4452-A66B-BC546EA06AF7}" type="pres">
      <dgm:prSet presAssocID="{DBDEE0B1-C0A6-4333-BA15-EB37BCEBB6CA}" presName="centerShape" presStyleLbl="node0" presStyleIdx="0" presStyleCnt="1" custScaleX="129068" custScaleY="108903" custLinFactNeighborX="-6487" custLinFactNeighborY="2336"/>
      <dgm:spPr/>
      <dgm:t>
        <a:bodyPr/>
        <a:lstStyle/>
        <a:p>
          <a:endParaRPr lang="el-GR"/>
        </a:p>
      </dgm:t>
    </dgm:pt>
    <dgm:pt modelId="{0C9983CB-2E62-4A1E-8325-8D35D11E0067}" type="pres">
      <dgm:prSet presAssocID="{0ED460A6-4324-40A2-91E4-450C52934B9B}" presName="node" presStyleLbl="node1" presStyleIdx="0" presStyleCnt="3" custScaleX="150004" custScaleY="128168" custRadScaleRad="96534" custRadScaleInc="-22182">
        <dgm:presLayoutVars>
          <dgm:bulletEnabled val="1"/>
        </dgm:presLayoutVars>
      </dgm:prSet>
      <dgm:spPr/>
      <dgm:t>
        <a:bodyPr/>
        <a:lstStyle/>
        <a:p>
          <a:endParaRPr lang="el-GR"/>
        </a:p>
      </dgm:t>
    </dgm:pt>
    <dgm:pt modelId="{631DC59F-44DB-4F3D-82D2-CB515FD4D2CB}" type="pres">
      <dgm:prSet presAssocID="{0ED460A6-4324-40A2-91E4-450C52934B9B}" presName="dummy" presStyleCnt="0"/>
      <dgm:spPr/>
    </dgm:pt>
    <dgm:pt modelId="{A473DAE6-8B48-42F1-BA58-8E5E84E3E503}" type="pres">
      <dgm:prSet presAssocID="{45167969-F9A9-4AD8-BF42-EBED000AAD29}" presName="sibTrans" presStyleLbl="sibTrans2D1" presStyleIdx="0" presStyleCnt="3" custScaleX="97005"/>
      <dgm:spPr/>
      <dgm:t>
        <a:bodyPr/>
        <a:lstStyle/>
        <a:p>
          <a:endParaRPr lang="el-GR"/>
        </a:p>
      </dgm:t>
    </dgm:pt>
    <dgm:pt modelId="{970C0DB8-0F2F-43D3-B411-3333F828A8D7}" type="pres">
      <dgm:prSet presAssocID="{3E684A3C-6F3F-4024-A933-24B18EC9AC73}" presName="node" presStyleLbl="node1" presStyleIdx="1" presStyleCnt="3" custScaleX="152273" custScaleY="139656" custRadScaleRad="96837" custRadScaleInc="1569">
        <dgm:presLayoutVars>
          <dgm:bulletEnabled val="1"/>
        </dgm:presLayoutVars>
      </dgm:prSet>
      <dgm:spPr/>
      <dgm:t>
        <a:bodyPr/>
        <a:lstStyle/>
        <a:p>
          <a:endParaRPr lang="el-GR"/>
        </a:p>
      </dgm:t>
    </dgm:pt>
    <dgm:pt modelId="{1AD5E6A8-CCFD-4759-BCEC-B0A854786B2A}" type="pres">
      <dgm:prSet presAssocID="{3E684A3C-6F3F-4024-A933-24B18EC9AC73}" presName="dummy" presStyleCnt="0"/>
      <dgm:spPr/>
    </dgm:pt>
    <dgm:pt modelId="{53174626-195E-442C-8BB0-2F9971BD3C24}" type="pres">
      <dgm:prSet presAssocID="{102EA580-563F-4275-8B65-78018C47F989}" presName="sibTrans" presStyleLbl="sibTrans2D1" presStyleIdx="1" presStyleCnt="3" custScaleX="93679" custScaleY="87744" custLinFactNeighborX="-899" custLinFactNeighborY="-2870"/>
      <dgm:spPr/>
      <dgm:t>
        <a:bodyPr/>
        <a:lstStyle/>
        <a:p>
          <a:endParaRPr lang="el-GR"/>
        </a:p>
      </dgm:t>
    </dgm:pt>
    <dgm:pt modelId="{02E9B3E6-94DD-4D92-BF54-CD5C689819AF}" type="pres">
      <dgm:prSet presAssocID="{B8723EF1-7DFC-488C-89B0-FF3012C263ED}" presName="node" presStyleLbl="node1" presStyleIdx="2" presStyleCnt="3" custScaleX="156172" custScaleY="144904" custRadScaleRad="113663" custRadScaleInc="57607">
        <dgm:presLayoutVars>
          <dgm:bulletEnabled val="1"/>
        </dgm:presLayoutVars>
      </dgm:prSet>
      <dgm:spPr/>
      <dgm:t>
        <a:bodyPr/>
        <a:lstStyle/>
        <a:p>
          <a:endParaRPr lang="el-GR"/>
        </a:p>
      </dgm:t>
    </dgm:pt>
    <dgm:pt modelId="{2EEDB428-E9D3-412F-A202-D521233F18BD}" type="pres">
      <dgm:prSet presAssocID="{B8723EF1-7DFC-488C-89B0-FF3012C263ED}" presName="dummy" presStyleCnt="0"/>
      <dgm:spPr/>
    </dgm:pt>
    <dgm:pt modelId="{34AB2CC6-0C3A-41F4-A96A-123692DDCD16}" type="pres">
      <dgm:prSet presAssocID="{3D328B90-97C6-43EC-810A-1255D1235487}" presName="sibTrans" presStyleLbl="sibTrans2D1" presStyleIdx="2" presStyleCnt="3"/>
      <dgm:spPr/>
      <dgm:t>
        <a:bodyPr/>
        <a:lstStyle/>
        <a:p>
          <a:endParaRPr lang="el-GR"/>
        </a:p>
      </dgm:t>
    </dgm:pt>
  </dgm:ptLst>
  <dgm:cxnLst>
    <dgm:cxn modelId="{90FCCF2C-D047-4DEE-B76A-3F81DF689FC0}" srcId="{DBDEE0B1-C0A6-4333-BA15-EB37BCEBB6CA}" destId="{0ED460A6-4324-40A2-91E4-450C52934B9B}" srcOrd="0" destOrd="0" parTransId="{AEBDCE61-7373-47DD-B156-C742B3C33278}" sibTransId="{45167969-F9A9-4AD8-BF42-EBED000AAD29}"/>
    <dgm:cxn modelId="{F7EA8B20-8BB5-45A6-AF7A-811BBE2E3DEF}" type="presOf" srcId="{B8723EF1-7DFC-488C-89B0-FF3012C263ED}" destId="{02E9B3E6-94DD-4D92-BF54-CD5C689819AF}" srcOrd="0" destOrd="0" presId="urn:microsoft.com/office/officeart/2005/8/layout/radial6"/>
    <dgm:cxn modelId="{E262DD3A-8677-4F5D-BE6D-666B986DA32B}" srcId="{DBDEE0B1-C0A6-4333-BA15-EB37BCEBB6CA}" destId="{3E684A3C-6F3F-4024-A933-24B18EC9AC73}" srcOrd="1" destOrd="0" parTransId="{08652776-789E-4EA4-BE0E-DAAEACCEDFA7}" sibTransId="{102EA580-563F-4275-8B65-78018C47F989}"/>
    <dgm:cxn modelId="{B028E4F9-1F80-4A93-A5E6-658DB502919D}" type="presOf" srcId="{45167969-F9A9-4AD8-BF42-EBED000AAD29}" destId="{A473DAE6-8B48-42F1-BA58-8E5E84E3E503}" srcOrd="0" destOrd="0" presId="urn:microsoft.com/office/officeart/2005/8/layout/radial6"/>
    <dgm:cxn modelId="{1C5248B3-655D-4321-B8B1-7B0CCDF078F3}" srcId="{C388173E-5B9C-442B-B709-86ECB17953ED}" destId="{DBDEE0B1-C0A6-4333-BA15-EB37BCEBB6CA}" srcOrd="0" destOrd="0" parTransId="{A09C0318-A033-4B94-8064-6B69B8937D56}" sibTransId="{72860116-3F5B-4ECD-B02D-50E7754F1F6E}"/>
    <dgm:cxn modelId="{47182054-B5A0-48DC-BFE0-F78F5C39D6BA}" type="presOf" srcId="{DBDEE0B1-C0A6-4333-BA15-EB37BCEBB6CA}" destId="{4CF005B8-2B54-4452-A66B-BC546EA06AF7}" srcOrd="0" destOrd="0" presId="urn:microsoft.com/office/officeart/2005/8/layout/radial6"/>
    <dgm:cxn modelId="{D29E9D88-D1DA-40FE-9643-620B4D55DDAD}" type="presOf" srcId="{C388173E-5B9C-442B-B709-86ECB17953ED}" destId="{C3B43344-C26E-4CB9-B0E6-3E3D2AEE1575}" srcOrd="0" destOrd="0" presId="urn:microsoft.com/office/officeart/2005/8/layout/radial6"/>
    <dgm:cxn modelId="{6E744A1E-6743-4B2C-A088-FB1C4081901C}" type="presOf" srcId="{102EA580-563F-4275-8B65-78018C47F989}" destId="{53174626-195E-442C-8BB0-2F9971BD3C24}" srcOrd="0" destOrd="0" presId="urn:microsoft.com/office/officeart/2005/8/layout/radial6"/>
    <dgm:cxn modelId="{2E544240-3AE0-4ECD-B65D-34F7B7D156CC}" type="presOf" srcId="{3D328B90-97C6-43EC-810A-1255D1235487}" destId="{34AB2CC6-0C3A-41F4-A96A-123692DDCD16}" srcOrd="0" destOrd="0" presId="urn:microsoft.com/office/officeart/2005/8/layout/radial6"/>
    <dgm:cxn modelId="{CC56E392-A657-463B-B369-91E35B272E43}" srcId="{DBDEE0B1-C0A6-4333-BA15-EB37BCEBB6CA}" destId="{B8723EF1-7DFC-488C-89B0-FF3012C263ED}" srcOrd="2" destOrd="0" parTransId="{E3C66F8B-4D0A-4B2F-A8F1-8774895378F9}" sibTransId="{3D328B90-97C6-43EC-810A-1255D1235487}"/>
    <dgm:cxn modelId="{982AD839-34CF-4FFB-B972-8ADCF031E027}" type="presOf" srcId="{0ED460A6-4324-40A2-91E4-450C52934B9B}" destId="{0C9983CB-2E62-4A1E-8325-8D35D11E0067}" srcOrd="0" destOrd="0" presId="urn:microsoft.com/office/officeart/2005/8/layout/radial6"/>
    <dgm:cxn modelId="{FA5AB33E-0DEB-4D1C-9607-1900DE3B0C8E}" type="presOf" srcId="{3E684A3C-6F3F-4024-A933-24B18EC9AC73}" destId="{970C0DB8-0F2F-43D3-B411-3333F828A8D7}" srcOrd="0" destOrd="0" presId="urn:microsoft.com/office/officeart/2005/8/layout/radial6"/>
    <dgm:cxn modelId="{E8EEF0B7-DB06-47BF-AC84-8DBA84C3492E}" type="presParOf" srcId="{C3B43344-C26E-4CB9-B0E6-3E3D2AEE1575}" destId="{4CF005B8-2B54-4452-A66B-BC546EA06AF7}" srcOrd="0" destOrd="0" presId="urn:microsoft.com/office/officeart/2005/8/layout/radial6"/>
    <dgm:cxn modelId="{30BFA219-C248-46FF-AA1C-75E183278EA1}" type="presParOf" srcId="{C3B43344-C26E-4CB9-B0E6-3E3D2AEE1575}" destId="{0C9983CB-2E62-4A1E-8325-8D35D11E0067}" srcOrd="1" destOrd="0" presId="urn:microsoft.com/office/officeart/2005/8/layout/radial6"/>
    <dgm:cxn modelId="{B7D60422-5600-4FE1-BFB1-91E6A6DBE0EA}" type="presParOf" srcId="{C3B43344-C26E-4CB9-B0E6-3E3D2AEE1575}" destId="{631DC59F-44DB-4F3D-82D2-CB515FD4D2CB}" srcOrd="2" destOrd="0" presId="urn:microsoft.com/office/officeart/2005/8/layout/radial6"/>
    <dgm:cxn modelId="{46F8B1F3-6A77-4D5C-B478-AC42887AEC4B}" type="presParOf" srcId="{C3B43344-C26E-4CB9-B0E6-3E3D2AEE1575}" destId="{A473DAE6-8B48-42F1-BA58-8E5E84E3E503}" srcOrd="3" destOrd="0" presId="urn:microsoft.com/office/officeart/2005/8/layout/radial6"/>
    <dgm:cxn modelId="{E363503E-B9A8-4AFA-B5B7-72D614C0F2FD}" type="presParOf" srcId="{C3B43344-C26E-4CB9-B0E6-3E3D2AEE1575}" destId="{970C0DB8-0F2F-43D3-B411-3333F828A8D7}" srcOrd="4" destOrd="0" presId="urn:microsoft.com/office/officeart/2005/8/layout/radial6"/>
    <dgm:cxn modelId="{80447F9C-1611-4AE7-9D78-90AF5C937709}" type="presParOf" srcId="{C3B43344-C26E-4CB9-B0E6-3E3D2AEE1575}" destId="{1AD5E6A8-CCFD-4759-BCEC-B0A854786B2A}" srcOrd="5" destOrd="0" presId="urn:microsoft.com/office/officeart/2005/8/layout/radial6"/>
    <dgm:cxn modelId="{9E75A40C-DA32-4BB1-B1D0-50A31DFBA634}" type="presParOf" srcId="{C3B43344-C26E-4CB9-B0E6-3E3D2AEE1575}" destId="{53174626-195E-442C-8BB0-2F9971BD3C24}" srcOrd="6" destOrd="0" presId="urn:microsoft.com/office/officeart/2005/8/layout/radial6"/>
    <dgm:cxn modelId="{A1EB12A2-C676-4FC6-AED9-FB6CB41156E7}" type="presParOf" srcId="{C3B43344-C26E-4CB9-B0E6-3E3D2AEE1575}" destId="{02E9B3E6-94DD-4D92-BF54-CD5C689819AF}" srcOrd="7" destOrd="0" presId="urn:microsoft.com/office/officeart/2005/8/layout/radial6"/>
    <dgm:cxn modelId="{752D25C8-D0CB-427B-ACE9-57B8DF4D9656}" type="presParOf" srcId="{C3B43344-C26E-4CB9-B0E6-3E3D2AEE1575}" destId="{2EEDB428-E9D3-412F-A202-D521233F18BD}" srcOrd="8" destOrd="0" presId="urn:microsoft.com/office/officeart/2005/8/layout/radial6"/>
    <dgm:cxn modelId="{C699B19D-5688-41F7-A823-019028A40B2E}" type="presParOf" srcId="{C3B43344-C26E-4CB9-B0E6-3E3D2AEE1575}" destId="{34AB2CC6-0C3A-41F4-A96A-123692DDCD16}"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88CB1B-9703-4203-A151-2486D9C8FE2B}" type="doc">
      <dgm:prSet loTypeId="urn:microsoft.com/office/officeart/2005/8/layout/process1" loCatId="process" qsTypeId="urn:microsoft.com/office/officeart/2005/8/quickstyle/simple1" qsCatId="simple" csTypeId="urn:microsoft.com/office/officeart/2005/8/colors/colorful1" csCatId="colorful" phldr="1"/>
      <dgm:spPr/>
    </dgm:pt>
    <dgm:pt modelId="{5154A7D6-2069-4961-BE7C-A6DF2160E22F}">
      <dgm:prSet phldrT="[Κείμενο]"/>
      <dgm:spPr/>
      <dgm:t>
        <a:bodyPr/>
        <a:lstStyle/>
        <a:p>
          <a:r>
            <a:rPr lang="el-GR" b="1" dirty="0"/>
            <a:t>3 Λειτουργίες</a:t>
          </a:r>
        </a:p>
      </dgm:t>
    </dgm:pt>
    <dgm:pt modelId="{21CCC269-D86D-4957-9E4B-85E20FA82D18}" type="parTrans" cxnId="{1A4AAC3A-471E-4BB7-9575-F97865EBFEFD}">
      <dgm:prSet/>
      <dgm:spPr/>
      <dgm:t>
        <a:bodyPr/>
        <a:lstStyle/>
        <a:p>
          <a:endParaRPr lang="el-GR"/>
        </a:p>
      </dgm:t>
    </dgm:pt>
    <dgm:pt modelId="{3AE915D5-1FEB-43C3-813C-83BB51726157}" type="sibTrans" cxnId="{1A4AAC3A-471E-4BB7-9575-F97865EBFEFD}">
      <dgm:prSet/>
      <dgm:spPr/>
      <dgm:t>
        <a:bodyPr/>
        <a:lstStyle/>
        <a:p>
          <a:endParaRPr lang="el-GR"/>
        </a:p>
      </dgm:t>
    </dgm:pt>
    <dgm:pt modelId="{FE585E53-5268-41C2-8F01-4679A3BAA297}">
      <dgm:prSet phldrT="[Κείμενο]"/>
      <dgm:spPr/>
      <dgm:t>
        <a:bodyPr/>
        <a:lstStyle/>
        <a:p>
          <a:r>
            <a:rPr lang="el-GR" b="1" dirty="0"/>
            <a:t>9 </a:t>
          </a:r>
        </a:p>
        <a:p>
          <a:r>
            <a:rPr lang="el-GR" b="1" dirty="0"/>
            <a:t>Άξονες</a:t>
          </a:r>
        </a:p>
      </dgm:t>
    </dgm:pt>
    <dgm:pt modelId="{69B71A34-BEC8-41C8-82BE-A40E688A3777}" type="parTrans" cxnId="{83C8B111-A112-428B-A35E-B77F401951D3}">
      <dgm:prSet/>
      <dgm:spPr/>
      <dgm:t>
        <a:bodyPr/>
        <a:lstStyle/>
        <a:p>
          <a:endParaRPr lang="el-GR"/>
        </a:p>
      </dgm:t>
    </dgm:pt>
    <dgm:pt modelId="{75ECBF5A-EC36-48AC-9B78-9F4EBD33EE95}" type="sibTrans" cxnId="{83C8B111-A112-428B-A35E-B77F401951D3}">
      <dgm:prSet/>
      <dgm:spPr/>
      <dgm:t>
        <a:bodyPr/>
        <a:lstStyle/>
        <a:p>
          <a:endParaRPr lang="el-GR"/>
        </a:p>
      </dgm:t>
    </dgm:pt>
    <dgm:pt modelId="{C447F692-04F2-4326-B462-23D136D53333}">
      <dgm:prSet phldrT="[Κείμενο]"/>
      <dgm:spPr/>
      <dgm:t>
        <a:bodyPr/>
        <a:lstStyle/>
        <a:p>
          <a:r>
            <a:rPr lang="el-GR" b="1" dirty="0"/>
            <a:t>Δείκτες</a:t>
          </a:r>
          <a:r>
            <a:rPr lang="el-GR" dirty="0"/>
            <a:t> </a:t>
          </a:r>
        </a:p>
      </dgm:t>
    </dgm:pt>
    <dgm:pt modelId="{869CCC4A-D88B-465D-8227-ACF8A4BE643E}" type="parTrans" cxnId="{A6994200-75DB-4C0A-A306-B790676259A7}">
      <dgm:prSet/>
      <dgm:spPr/>
      <dgm:t>
        <a:bodyPr/>
        <a:lstStyle/>
        <a:p>
          <a:endParaRPr lang="el-GR"/>
        </a:p>
      </dgm:t>
    </dgm:pt>
    <dgm:pt modelId="{415BFFE1-D896-4AA4-920C-5DF697DC2955}" type="sibTrans" cxnId="{A6994200-75DB-4C0A-A306-B790676259A7}">
      <dgm:prSet/>
      <dgm:spPr/>
      <dgm:t>
        <a:bodyPr/>
        <a:lstStyle/>
        <a:p>
          <a:endParaRPr lang="el-GR"/>
        </a:p>
      </dgm:t>
    </dgm:pt>
    <dgm:pt modelId="{C201C787-62E7-4404-B4DC-A9298CDDC609}" type="pres">
      <dgm:prSet presAssocID="{DB88CB1B-9703-4203-A151-2486D9C8FE2B}" presName="Name0" presStyleCnt="0">
        <dgm:presLayoutVars>
          <dgm:dir/>
          <dgm:resizeHandles val="exact"/>
        </dgm:presLayoutVars>
      </dgm:prSet>
      <dgm:spPr/>
    </dgm:pt>
    <dgm:pt modelId="{448108B3-8401-4FCD-9E80-52BACE21CBEE}" type="pres">
      <dgm:prSet presAssocID="{5154A7D6-2069-4961-BE7C-A6DF2160E22F}" presName="node" presStyleLbl="node1" presStyleIdx="0" presStyleCnt="3" custLinFactNeighborX="-1087" custLinFactNeighborY="107">
        <dgm:presLayoutVars>
          <dgm:bulletEnabled val="1"/>
        </dgm:presLayoutVars>
      </dgm:prSet>
      <dgm:spPr/>
      <dgm:t>
        <a:bodyPr/>
        <a:lstStyle/>
        <a:p>
          <a:endParaRPr lang="el-GR"/>
        </a:p>
      </dgm:t>
    </dgm:pt>
    <dgm:pt modelId="{25737932-0D8B-4F19-8F2C-FBF6DE7A9875}" type="pres">
      <dgm:prSet presAssocID="{3AE915D5-1FEB-43C3-813C-83BB51726157}" presName="sibTrans" presStyleLbl="sibTrans2D1" presStyleIdx="0" presStyleCnt="2"/>
      <dgm:spPr/>
      <dgm:t>
        <a:bodyPr/>
        <a:lstStyle/>
        <a:p>
          <a:endParaRPr lang="el-GR"/>
        </a:p>
      </dgm:t>
    </dgm:pt>
    <dgm:pt modelId="{7E400D1A-A00A-4A40-A09F-4A08D53867CF}" type="pres">
      <dgm:prSet presAssocID="{3AE915D5-1FEB-43C3-813C-83BB51726157}" presName="connectorText" presStyleLbl="sibTrans2D1" presStyleIdx="0" presStyleCnt="2"/>
      <dgm:spPr/>
      <dgm:t>
        <a:bodyPr/>
        <a:lstStyle/>
        <a:p>
          <a:endParaRPr lang="el-GR"/>
        </a:p>
      </dgm:t>
    </dgm:pt>
    <dgm:pt modelId="{F6C73788-D094-462E-863E-57E11C615A66}" type="pres">
      <dgm:prSet presAssocID="{FE585E53-5268-41C2-8F01-4679A3BAA297}" presName="node" presStyleLbl="node1" presStyleIdx="1" presStyleCnt="3" custLinFactNeighborX="3665" custLinFactNeighborY="3384">
        <dgm:presLayoutVars>
          <dgm:bulletEnabled val="1"/>
        </dgm:presLayoutVars>
      </dgm:prSet>
      <dgm:spPr/>
      <dgm:t>
        <a:bodyPr/>
        <a:lstStyle/>
        <a:p>
          <a:endParaRPr lang="el-GR"/>
        </a:p>
      </dgm:t>
    </dgm:pt>
    <dgm:pt modelId="{766FA29D-432A-4B16-BD7D-58B81C463D04}" type="pres">
      <dgm:prSet presAssocID="{75ECBF5A-EC36-48AC-9B78-9F4EBD33EE95}" presName="sibTrans" presStyleLbl="sibTrans2D1" presStyleIdx="1" presStyleCnt="2"/>
      <dgm:spPr/>
      <dgm:t>
        <a:bodyPr/>
        <a:lstStyle/>
        <a:p>
          <a:endParaRPr lang="el-GR"/>
        </a:p>
      </dgm:t>
    </dgm:pt>
    <dgm:pt modelId="{F2DEBA53-82E4-4EBB-80E1-6CB23F87946C}" type="pres">
      <dgm:prSet presAssocID="{75ECBF5A-EC36-48AC-9B78-9F4EBD33EE95}" presName="connectorText" presStyleLbl="sibTrans2D1" presStyleIdx="1" presStyleCnt="2"/>
      <dgm:spPr/>
      <dgm:t>
        <a:bodyPr/>
        <a:lstStyle/>
        <a:p>
          <a:endParaRPr lang="el-GR"/>
        </a:p>
      </dgm:t>
    </dgm:pt>
    <dgm:pt modelId="{0F262DD3-180D-4B11-87D4-B9F6A2FBD778}" type="pres">
      <dgm:prSet presAssocID="{C447F692-04F2-4326-B462-23D136D53333}" presName="node" presStyleLbl="node1" presStyleIdx="2" presStyleCnt="3">
        <dgm:presLayoutVars>
          <dgm:bulletEnabled val="1"/>
        </dgm:presLayoutVars>
      </dgm:prSet>
      <dgm:spPr/>
      <dgm:t>
        <a:bodyPr/>
        <a:lstStyle/>
        <a:p>
          <a:endParaRPr lang="el-GR"/>
        </a:p>
      </dgm:t>
    </dgm:pt>
  </dgm:ptLst>
  <dgm:cxnLst>
    <dgm:cxn modelId="{66B1A566-3E7F-423C-84AC-826CF2717AC1}" type="presOf" srcId="{DB88CB1B-9703-4203-A151-2486D9C8FE2B}" destId="{C201C787-62E7-4404-B4DC-A9298CDDC609}" srcOrd="0" destOrd="0" presId="urn:microsoft.com/office/officeart/2005/8/layout/process1"/>
    <dgm:cxn modelId="{A6994200-75DB-4C0A-A306-B790676259A7}" srcId="{DB88CB1B-9703-4203-A151-2486D9C8FE2B}" destId="{C447F692-04F2-4326-B462-23D136D53333}" srcOrd="2" destOrd="0" parTransId="{869CCC4A-D88B-465D-8227-ACF8A4BE643E}" sibTransId="{415BFFE1-D896-4AA4-920C-5DF697DC2955}"/>
    <dgm:cxn modelId="{3E81B59A-32E3-40DF-BB1C-98E5410BBE04}" type="presOf" srcId="{75ECBF5A-EC36-48AC-9B78-9F4EBD33EE95}" destId="{766FA29D-432A-4B16-BD7D-58B81C463D04}" srcOrd="0" destOrd="0" presId="urn:microsoft.com/office/officeart/2005/8/layout/process1"/>
    <dgm:cxn modelId="{1A4AAC3A-471E-4BB7-9575-F97865EBFEFD}" srcId="{DB88CB1B-9703-4203-A151-2486D9C8FE2B}" destId="{5154A7D6-2069-4961-BE7C-A6DF2160E22F}" srcOrd="0" destOrd="0" parTransId="{21CCC269-D86D-4957-9E4B-85E20FA82D18}" sibTransId="{3AE915D5-1FEB-43C3-813C-83BB51726157}"/>
    <dgm:cxn modelId="{319806F0-6C9D-461D-B96B-19ED7389A92F}" type="presOf" srcId="{C447F692-04F2-4326-B462-23D136D53333}" destId="{0F262DD3-180D-4B11-87D4-B9F6A2FBD778}" srcOrd="0" destOrd="0" presId="urn:microsoft.com/office/officeart/2005/8/layout/process1"/>
    <dgm:cxn modelId="{43CFFD94-8C7F-40D6-B352-F2A67CADF614}" type="presOf" srcId="{75ECBF5A-EC36-48AC-9B78-9F4EBD33EE95}" destId="{F2DEBA53-82E4-4EBB-80E1-6CB23F87946C}" srcOrd="1" destOrd="0" presId="urn:microsoft.com/office/officeart/2005/8/layout/process1"/>
    <dgm:cxn modelId="{84E8E821-AA52-4287-8172-A623233B7D9D}" type="presOf" srcId="{3AE915D5-1FEB-43C3-813C-83BB51726157}" destId="{25737932-0D8B-4F19-8F2C-FBF6DE7A9875}" srcOrd="0" destOrd="0" presId="urn:microsoft.com/office/officeart/2005/8/layout/process1"/>
    <dgm:cxn modelId="{83C8B111-A112-428B-A35E-B77F401951D3}" srcId="{DB88CB1B-9703-4203-A151-2486D9C8FE2B}" destId="{FE585E53-5268-41C2-8F01-4679A3BAA297}" srcOrd="1" destOrd="0" parTransId="{69B71A34-BEC8-41C8-82BE-A40E688A3777}" sibTransId="{75ECBF5A-EC36-48AC-9B78-9F4EBD33EE95}"/>
    <dgm:cxn modelId="{FA6FEC9D-873F-48A3-B6F2-224DF9D5F673}" type="presOf" srcId="{5154A7D6-2069-4961-BE7C-A6DF2160E22F}" destId="{448108B3-8401-4FCD-9E80-52BACE21CBEE}" srcOrd="0" destOrd="0" presId="urn:microsoft.com/office/officeart/2005/8/layout/process1"/>
    <dgm:cxn modelId="{03B24EE2-C23D-4DF8-8C3E-89011C19787D}" type="presOf" srcId="{FE585E53-5268-41C2-8F01-4679A3BAA297}" destId="{F6C73788-D094-462E-863E-57E11C615A66}" srcOrd="0" destOrd="0" presId="urn:microsoft.com/office/officeart/2005/8/layout/process1"/>
    <dgm:cxn modelId="{2243E43A-8251-45A9-A9AC-7DEB0A88C5D5}" type="presOf" srcId="{3AE915D5-1FEB-43C3-813C-83BB51726157}" destId="{7E400D1A-A00A-4A40-A09F-4A08D53867CF}" srcOrd="1" destOrd="0" presId="urn:microsoft.com/office/officeart/2005/8/layout/process1"/>
    <dgm:cxn modelId="{0FCCEE63-EE60-4229-A9E3-FBFA9767080F}" type="presParOf" srcId="{C201C787-62E7-4404-B4DC-A9298CDDC609}" destId="{448108B3-8401-4FCD-9E80-52BACE21CBEE}" srcOrd="0" destOrd="0" presId="urn:microsoft.com/office/officeart/2005/8/layout/process1"/>
    <dgm:cxn modelId="{7FFACD5E-8E14-468C-981E-AA1E7C88FB3F}" type="presParOf" srcId="{C201C787-62E7-4404-B4DC-A9298CDDC609}" destId="{25737932-0D8B-4F19-8F2C-FBF6DE7A9875}" srcOrd="1" destOrd="0" presId="urn:microsoft.com/office/officeart/2005/8/layout/process1"/>
    <dgm:cxn modelId="{4FEE0C5A-1E57-4F36-BE7A-BD1A52AB1D93}" type="presParOf" srcId="{25737932-0D8B-4F19-8F2C-FBF6DE7A9875}" destId="{7E400D1A-A00A-4A40-A09F-4A08D53867CF}" srcOrd="0" destOrd="0" presId="urn:microsoft.com/office/officeart/2005/8/layout/process1"/>
    <dgm:cxn modelId="{DFDA2C2C-6FAF-448A-82A7-EDF3E2AAAEA5}" type="presParOf" srcId="{C201C787-62E7-4404-B4DC-A9298CDDC609}" destId="{F6C73788-D094-462E-863E-57E11C615A66}" srcOrd="2" destOrd="0" presId="urn:microsoft.com/office/officeart/2005/8/layout/process1"/>
    <dgm:cxn modelId="{1CC2C43F-77F8-40C9-917A-C0AA7169914F}" type="presParOf" srcId="{C201C787-62E7-4404-B4DC-A9298CDDC609}" destId="{766FA29D-432A-4B16-BD7D-58B81C463D04}" srcOrd="3" destOrd="0" presId="urn:microsoft.com/office/officeart/2005/8/layout/process1"/>
    <dgm:cxn modelId="{85D1E4AD-70B9-4807-9759-E7DD72CA1877}" type="presParOf" srcId="{766FA29D-432A-4B16-BD7D-58B81C463D04}" destId="{F2DEBA53-82E4-4EBB-80E1-6CB23F87946C}" srcOrd="0" destOrd="0" presId="urn:microsoft.com/office/officeart/2005/8/layout/process1"/>
    <dgm:cxn modelId="{49B959EB-1DED-4F56-8458-A3E3A66A8A94}" type="presParOf" srcId="{C201C787-62E7-4404-B4DC-A9298CDDC609}" destId="{0F262DD3-180D-4B11-87D4-B9F6A2FBD778}"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E52679-2DCD-4CAF-BA79-978E62454CF2}"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l-GR"/>
        </a:p>
      </dgm:t>
    </dgm:pt>
    <dgm:pt modelId="{1F9575A8-0C22-482E-B8D0-8E360F31B945}">
      <dgm:prSet phldrT="[Text]" custT="1"/>
      <dgm:spPr/>
      <dgm:t>
        <a:bodyPr/>
        <a:lstStyle/>
        <a:p>
          <a:r>
            <a:rPr lang="en-US" sz="3200" b="1" dirty="0"/>
            <a:t>Πα</a:t>
          </a:r>
          <a:r>
            <a:rPr lang="en-US" sz="3200" b="1" dirty="0" err="1"/>
            <a:t>ιδ</a:t>
          </a:r>
          <a:r>
            <a:rPr lang="en-US" sz="3200" b="1" dirty="0"/>
            <a:t>αγωγική </a:t>
          </a:r>
          <a:r>
            <a:rPr lang="el-GR" sz="3200" b="1" dirty="0"/>
            <a:t>-</a:t>
          </a:r>
          <a:r>
            <a:rPr lang="en-US" sz="3200" b="1" dirty="0"/>
            <a:t> μαθησιακή</a:t>
          </a:r>
          <a:r>
            <a:rPr lang="el-GR" sz="3200" b="1" dirty="0"/>
            <a:t> </a:t>
          </a:r>
          <a:r>
            <a:rPr lang="en-US" sz="3200" b="1" dirty="0" err="1"/>
            <a:t>λειτουργί</a:t>
          </a:r>
          <a:r>
            <a:rPr lang="en-US" sz="3200" b="1" dirty="0"/>
            <a:t>α</a:t>
          </a:r>
          <a:endParaRPr lang="el-GR" sz="3200" dirty="0"/>
        </a:p>
      </dgm:t>
    </dgm:pt>
    <dgm:pt modelId="{B4B712AD-0862-48B5-A4E9-C236F48A1B1D}" type="parTrans" cxnId="{82AE2B19-CEAC-4529-BFCB-472652B911D6}">
      <dgm:prSet/>
      <dgm:spPr/>
      <dgm:t>
        <a:bodyPr/>
        <a:lstStyle/>
        <a:p>
          <a:endParaRPr lang="el-GR"/>
        </a:p>
      </dgm:t>
    </dgm:pt>
    <dgm:pt modelId="{B9EBACE3-1A0A-4688-BD7F-B2A77511CD11}" type="sibTrans" cxnId="{82AE2B19-CEAC-4529-BFCB-472652B911D6}">
      <dgm:prSet/>
      <dgm:spPr/>
      <dgm:t>
        <a:bodyPr/>
        <a:lstStyle/>
        <a:p>
          <a:endParaRPr lang="el-GR"/>
        </a:p>
      </dgm:t>
    </dgm:pt>
    <dgm:pt modelId="{F8E6C218-CA70-4F11-A073-2F25931FA5A4}">
      <dgm:prSet phldrT="[Text]" custT="1"/>
      <dgm:spPr/>
      <dgm:t>
        <a:bodyPr/>
        <a:lstStyle/>
        <a:p>
          <a:pPr marL="171450" indent="0"/>
          <a:r>
            <a:rPr lang="el-GR" sz="2200" b="1" kern="1200" dirty="0">
              <a:latin typeface="Calibri" panose="020F0502020204030204"/>
              <a:ea typeface="+mn-ea"/>
              <a:cs typeface="+mn-cs"/>
            </a:rPr>
            <a:t>1. Διδασκαλία, μάθηση, αξιολόγηση </a:t>
          </a:r>
        </a:p>
      </dgm:t>
    </dgm:pt>
    <dgm:pt modelId="{634F281F-299A-4EAF-ABCC-5693A9D69B99}" type="parTrans" cxnId="{13F28892-D1F7-4F46-9B6C-191EA2D1C382}">
      <dgm:prSet/>
      <dgm:spPr/>
      <dgm:t>
        <a:bodyPr/>
        <a:lstStyle/>
        <a:p>
          <a:endParaRPr lang="el-GR"/>
        </a:p>
      </dgm:t>
    </dgm:pt>
    <dgm:pt modelId="{2580AFD6-E8B5-457B-805D-95B157878BA3}" type="sibTrans" cxnId="{13F28892-D1F7-4F46-9B6C-191EA2D1C382}">
      <dgm:prSet/>
      <dgm:spPr/>
      <dgm:t>
        <a:bodyPr/>
        <a:lstStyle/>
        <a:p>
          <a:endParaRPr lang="el-GR"/>
        </a:p>
      </dgm:t>
    </dgm:pt>
    <dgm:pt modelId="{69269CCF-D0C0-4A5C-AF78-1C54CD820B65}">
      <dgm:prSet phldrT="[Text]" custT="1"/>
      <dgm:spPr/>
      <dgm:t>
        <a:bodyPr/>
        <a:lstStyle/>
        <a:p>
          <a:r>
            <a:rPr lang="el-GR" sz="3200" b="1" kern="1200">
              <a:latin typeface="Calibri" panose="020F0502020204030204"/>
              <a:ea typeface="+mn-ea"/>
              <a:cs typeface="+mn-cs"/>
            </a:rPr>
            <a:t>Διοικητική</a:t>
          </a:r>
          <a:r>
            <a:rPr lang="el-GR" sz="2900" kern="1200"/>
            <a:t> </a:t>
          </a:r>
          <a:r>
            <a:rPr lang="el-GR" sz="3200" b="1" kern="1200">
              <a:latin typeface="Calibri" panose="020F0502020204030204"/>
              <a:ea typeface="+mn-ea"/>
              <a:cs typeface="+mn-cs"/>
            </a:rPr>
            <a:t>λειτουργία</a:t>
          </a:r>
          <a:endParaRPr lang="el-GR" sz="3200" b="1" kern="1200" dirty="0">
            <a:latin typeface="Calibri" panose="020F0502020204030204"/>
            <a:ea typeface="+mn-ea"/>
            <a:cs typeface="+mn-cs"/>
          </a:endParaRPr>
        </a:p>
      </dgm:t>
    </dgm:pt>
    <dgm:pt modelId="{00D591AC-9EDB-4F9B-8664-6A6CEFF046F8}" type="parTrans" cxnId="{DD7C1C35-1E23-42CB-900A-9786B1795C08}">
      <dgm:prSet/>
      <dgm:spPr/>
      <dgm:t>
        <a:bodyPr/>
        <a:lstStyle/>
        <a:p>
          <a:endParaRPr lang="el-GR"/>
        </a:p>
      </dgm:t>
    </dgm:pt>
    <dgm:pt modelId="{97FD6DCB-9B59-4383-BA28-E9050BB1642C}" type="sibTrans" cxnId="{DD7C1C35-1E23-42CB-900A-9786B1795C08}">
      <dgm:prSet/>
      <dgm:spPr/>
      <dgm:t>
        <a:bodyPr/>
        <a:lstStyle/>
        <a:p>
          <a:endParaRPr lang="el-GR"/>
        </a:p>
      </dgm:t>
    </dgm:pt>
    <dgm:pt modelId="{EF62452F-2812-4909-84D8-546822BC5C44}">
      <dgm:prSet phldrT="[Text]"/>
      <dgm:spPr/>
      <dgm:t>
        <a:bodyPr/>
        <a:lstStyle/>
        <a:p>
          <a:r>
            <a:rPr lang="el-GR" b="1" dirty="0"/>
            <a:t>6. Ηγεσία - Οργάνωση &amp; διοίκηση</a:t>
          </a:r>
        </a:p>
      </dgm:t>
    </dgm:pt>
    <dgm:pt modelId="{1AE5FFD8-EDD0-4C7C-A5E6-936594D2FEC5}" type="parTrans" cxnId="{0B828708-525B-4CBE-BD32-11D2CEC13C8F}">
      <dgm:prSet/>
      <dgm:spPr/>
      <dgm:t>
        <a:bodyPr/>
        <a:lstStyle/>
        <a:p>
          <a:endParaRPr lang="el-GR"/>
        </a:p>
      </dgm:t>
    </dgm:pt>
    <dgm:pt modelId="{3F99BC07-0A35-4518-AB98-0763C0E37A7F}" type="sibTrans" cxnId="{0B828708-525B-4CBE-BD32-11D2CEC13C8F}">
      <dgm:prSet/>
      <dgm:spPr/>
      <dgm:t>
        <a:bodyPr/>
        <a:lstStyle/>
        <a:p>
          <a:endParaRPr lang="el-GR"/>
        </a:p>
      </dgm:t>
    </dgm:pt>
    <dgm:pt modelId="{18A24B0E-4018-4A97-AC88-FC3CF4F49149}">
      <dgm:prSet phldrT="[Text]"/>
      <dgm:spPr/>
      <dgm:t>
        <a:bodyPr/>
        <a:lstStyle/>
        <a:p>
          <a:r>
            <a:rPr lang="el-GR" b="1" dirty="0"/>
            <a:t>7. </a:t>
          </a:r>
          <a:r>
            <a:rPr lang="en-US" b="1" dirty="0" err="1"/>
            <a:t>Σχολείο</a:t>
          </a:r>
          <a:r>
            <a:rPr lang="en-US" b="1" dirty="0"/>
            <a:t> </a:t>
          </a:r>
          <a:r>
            <a:rPr lang="el-GR" b="1" dirty="0"/>
            <a:t>&amp;</a:t>
          </a:r>
          <a:r>
            <a:rPr lang="en-US" b="1" dirty="0"/>
            <a:t> </a:t>
          </a:r>
          <a:r>
            <a:rPr lang="en-US" b="1" dirty="0" err="1"/>
            <a:t>κοινότητ</a:t>
          </a:r>
          <a:r>
            <a:rPr lang="en-US" b="1" dirty="0"/>
            <a:t>α </a:t>
          </a:r>
          <a:endParaRPr lang="el-GR" b="1" dirty="0"/>
        </a:p>
      </dgm:t>
    </dgm:pt>
    <dgm:pt modelId="{F0AC3D47-A203-4ECF-BB10-7083B2E735CE}" type="parTrans" cxnId="{6DC990A0-4AAC-4CF4-B4E1-7B55EE28EF27}">
      <dgm:prSet/>
      <dgm:spPr/>
      <dgm:t>
        <a:bodyPr/>
        <a:lstStyle/>
        <a:p>
          <a:endParaRPr lang="el-GR"/>
        </a:p>
      </dgm:t>
    </dgm:pt>
    <dgm:pt modelId="{813E4728-1787-4D54-8722-B715F6AE840B}" type="sibTrans" cxnId="{6DC990A0-4AAC-4CF4-B4E1-7B55EE28EF27}">
      <dgm:prSet/>
      <dgm:spPr/>
      <dgm:t>
        <a:bodyPr/>
        <a:lstStyle/>
        <a:p>
          <a:endParaRPr lang="el-GR"/>
        </a:p>
      </dgm:t>
    </dgm:pt>
    <dgm:pt modelId="{9DFA68BF-B4BC-4A74-96A1-876049566B7D}">
      <dgm:prSet phldrT="[Text]" custT="1"/>
      <dgm:spPr/>
      <dgm:t>
        <a:bodyPr/>
        <a:lstStyle/>
        <a:p>
          <a:r>
            <a:rPr lang="en-US" sz="3200" b="1" kern="1200" dirty="0">
              <a:latin typeface="Calibri" panose="020F0502020204030204"/>
              <a:ea typeface="+mn-ea"/>
              <a:cs typeface="+mn-cs"/>
            </a:rPr>
            <a:t>Επα</a:t>
          </a:r>
          <a:r>
            <a:rPr lang="en-US" sz="3200" b="1" kern="1200" dirty="0" err="1">
              <a:latin typeface="Calibri" panose="020F0502020204030204"/>
              <a:ea typeface="+mn-ea"/>
              <a:cs typeface="+mn-cs"/>
            </a:rPr>
            <a:t>γγελμ</a:t>
          </a:r>
          <a:r>
            <a:rPr lang="en-US" sz="3200" b="1" kern="1200" dirty="0">
              <a:latin typeface="Calibri" panose="020F0502020204030204"/>
              <a:ea typeface="+mn-ea"/>
              <a:cs typeface="+mn-cs"/>
            </a:rPr>
            <a:t>ατική</a:t>
          </a:r>
          <a:r>
            <a:rPr lang="en-US" sz="2900" b="1" kern="1200" dirty="0"/>
            <a:t> </a:t>
          </a:r>
          <a:r>
            <a:rPr lang="en-US" sz="3200" b="1" kern="1200" dirty="0">
              <a:latin typeface="Calibri" panose="020F0502020204030204"/>
              <a:ea typeface="+mn-ea"/>
              <a:cs typeface="+mn-cs"/>
            </a:rPr>
            <a:t>ανάπτυξη</a:t>
          </a:r>
          <a:r>
            <a:rPr lang="el-GR" sz="2900" b="1" kern="1200" dirty="0"/>
            <a:t> </a:t>
          </a:r>
          <a:r>
            <a:rPr lang="en-US" sz="3200" b="1" kern="1200" dirty="0" err="1">
              <a:latin typeface="Calibri" panose="020F0502020204030204"/>
              <a:ea typeface="+mn-ea"/>
              <a:cs typeface="+mn-cs"/>
            </a:rPr>
            <a:t>εκ</a:t>
          </a:r>
          <a:r>
            <a:rPr lang="en-US" sz="3200" b="1" kern="1200" dirty="0">
              <a:latin typeface="Calibri" panose="020F0502020204030204"/>
              <a:ea typeface="+mn-ea"/>
              <a:cs typeface="+mn-cs"/>
            </a:rPr>
            <a:t>π</a:t>
          </a:r>
          <a:r>
            <a:rPr lang="el-GR" sz="3200" b="1" kern="1200" dirty="0">
              <a:latin typeface="Calibri" panose="020F0502020204030204"/>
              <a:ea typeface="+mn-ea"/>
              <a:cs typeface="+mn-cs"/>
            </a:rPr>
            <a:t>/</a:t>
          </a:r>
          <a:r>
            <a:rPr lang="en-US" sz="3200" b="1" kern="1200" dirty="0" err="1">
              <a:latin typeface="Calibri" panose="020F0502020204030204"/>
              <a:ea typeface="+mn-ea"/>
              <a:cs typeface="+mn-cs"/>
            </a:rPr>
            <a:t>κών</a:t>
          </a:r>
          <a:endParaRPr lang="el-GR" sz="3200" b="1" kern="1200" dirty="0">
            <a:latin typeface="Calibri" panose="020F0502020204030204"/>
            <a:ea typeface="+mn-ea"/>
            <a:cs typeface="+mn-cs"/>
          </a:endParaRPr>
        </a:p>
      </dgm:t>
    </dgm:pt>
    <dgm:pt modelId="{256F543C-C0BD-405E-8E2A-F482BC5C0BFC}" type="parTrans" cxnId="{87F0E2F1-0632-432F-BBCD-93589A87753A}">
      <dgm:prSet/>
      <dgm:spPr/>
      <dgm:t>
        <a:bodyPr/>
        <a:lstStyle/>
        <a:p>
          <a:endParaRPr lang="el-GR"/>
        </a:p>
      </dgm:t>
    </dgm:pt>
    <dgm:pt modelId="{12172AEF-5006-47D7-9FEC-BB08948D990E}" type="sibTrans" cxnId="{87F0E2F1-0632-432F-BBCD-93589A87753A}">
      <dgm:prSet/>
      <dgm:spPr/>
      <dgm:t>
        <a:bodyPr/>
        <a:lstStyle/>
        <a:p>
          <a:endParaRPr lang="el-GR"/>
        </a:p>
      </dgm:t>
    </dgm:pt>
    <dgm:pt modelId="{2A9A306A-CD8D-4B23-AF36-6ADEEE6E24DB}">
      <dgm:prSet phldrT="[Text]"/>
      <dgm:spPr/>
      <dgm:t>
        <a:bodyPr/>
        <a:lstStyle/>
        <a:p>
          <a:r>
            <a:rPr lang="el-GR" b="1" dirty="0"/>
            <a:t>8. Συμμετοχή των εκπ/κών σε επιμορφωτικές δράσεις</a:t>
          </a:r>
          <a:endParaRPr lang="el-GR" dirty="0"/>
        </a:p>
      </dgm:t>
    </dgm:pt>
    <dgm:pt modelId="{DF19E692-F30C-4082-9DB2-75765916753C}" type="parTrans" cxnId="{FF66924B-1688-44B4-8DEF-6C55A1CBA9C4}">
      <dgm:prSet/>
      <dgm:spPr/>
      <dgm:t>
        <a:bodyPr/>
        <a:lstStyle/>
        <a:p>
          <a:endParaRPr lang="el-GR"/>
        </a:p>
      </dgm:t>
    </dgm:pt>
    <dgm:pt modelId="{4A503245-C216-4F97-A757-D73E7BA85CB1}" type="sibTrans" cxnId="{FF66924B-1688-44B4-8DEF-6C55A1CBA9C4}">
      <dgm:prSet/>
      <dgm:spPr/>
      <dgm:t>
        <a:bodyPr/>
        <a:lstStyle/>
        <a:p>
          <a:endParaRPr lang="el-GR"/>
        </a:p>
      </dgm:t>
    </dgm:pt>
    <dgm:pt modelId="{3B28835B-D7F0-4FCA-9D83-57B3754E6BD8}">
      <dgm:prSet phldrT="[Text]"/>
      <dgm:spPr/>
      <dgm:t>
        <a:bodyPr/>
        <a:lstStyle/>
        <a:p>
          <a:r>
            <a:rPr lang="el-GR" b="1" dirty="0"/>
            <a:t>9. Συμμετοχή των εκπ/κών σε εθνικά - ευρωπαϊκά προγράμματα </a:t>
          </a:r>
          <a:endParaRPr lang="el-GR" dirty="0"/>
        </a:p>
      </dgm:t>
    </dgm:pt>
    <dgm:pt modelId="{78D0CC62-A64B-4ADD-8B61-716C717754A5}" type="parTrans" cxnId="{66014037-DDF5-4E62-B59E-9E1226D1B752}">
      <dgm:prSet/>
      <dgm:spPr/>
      <dgm:t>
        <a:bodyPr/>
        <a:lstStyle/>
        <a:p>
          <a:endParaRPr lang="el-GR"/>
        </a:p>
      </dgm:t>
    </dgm:pt>
    <dgm:pt modelId="{71DAE6B2-95F6-4577-B27F-0173BB77EC45}" type="sibTrans" cxnId="{66014037-DDF5-4E62-B59E-9E1226D1B752}">
      <dgm:prSet/>
      <dgm:spPr/>
      <dgm:t>
        <a:bodyPr/>
        <a:lstStyle/>
        <a:p>
          <a:endParaRPr lang="el-GR"/>
        </a:p>
      </dgm:t>
    </dgm:pt>
    <dgm:pt modelId="{65446705-7A37-4F99-A550-EA3796046EB0}">
      <dgm:prSet custT="1"/>
      <dgm:spPr/>
      <dgm:t>
        <a:bodyPr/>
        <a:lstStyle/>
        <a:p>
          <a:pPr marL="171450" indent="0"/>
          <a:r>
            <a:rPr lang="el-GR" sz="2200" b="1" kern="1200" dirty="0">
              <a:latin typeface="Calibri" panose="020F0502020204030204"/>
              <a:ea typeface="+mn-ea"/>
              <a:cs typeface="+mn-cs"/>
            </a:rPr>
            <a:t>2. Σ</a:t>
          </a:r>
          <a:r>
            <a:rPr lang="en-US" sz="2200" b="1" kern="1200" dirty="0" err="1">
              <a:latin typeface="Calibri" panose="020F0502020204030204"/>
              <a:ea typeface="+mn-ea"/>
              <a:cs typeface="+mn-cs"/>
            </a:rPr>
            <a:t>χολική</a:t>
          </a:r>
          <a:r>
            <a:rPr lang="el-GR" sz="2200" b="1" kern="1200" dirty="0">
              <a:latin typeface="Calibri" panose="020F0502020204030204"/>
              <a:ea typeface="+mn-ea"/>
              <a:cs typeface="+mn-cs"/>
            </a:rPr>
            <a:t> </a:t>
          </a:r>
          <a:r>
            <a:rPr lang="en-US" sz="2200" b="1" kern="1200" dirty="0" err="1">
              <a:latin typeface="Calibri" panose="020F0502020204030204"/>
              <a:ea typeface="+mn-ea"/>
              <a:cs typeface="+mn-cs"/>
            </a:rPr>
            <a:t>δι</a:t>
          </a:r>
          <a:r>
            <a:rPr lang="en-US" sz="2200" b="1" kern="1200" dirty="0">
              <a:latin typeface="Calibri" panose="020F0502020204030204"/>
              <a:ea typeface="+mn-ea"/>
              <a:cs typeface="+mn-cs"/>
            </a:rPr>
            <a:t>αρροή</a:t>
          </a:r>
          <a:r>
            <a:rPr lang="el-GR" sz="2200" b="1" kern="1200" dirty="0">
              <a:latin typeface="Calibri" panose="020F0502020204030204"/>
              <a:ea typeface="+mn-ea"/>
              <a:cs typeface="+mn-cs"/>
            </a:rPr>
            <a:t> – φ</a:t>
          </a:r>
          <a:r>
            <a:rPr lang="en-US" sz="2200" b="1" kern="1200" dirty="0" err="1">
              <a:latin typeface="Calibri" panose="020F0502020204030204"/>
              <a:ea typeface="+mn-ea"/>
              <a:cs typeface="+mn-cs"/>
            </a:rPr>
            <a:t>οίτηση</a:t>
          </a:r>
          <a:endParaRPr lang="el-GR" sz="2200" b="1" kern="1200" dirty="0">
            <a:latin typeface="Calibri" panose="020F0502020204030204"/>
            <a:ea typeface="+mn-ea"/>
            <a:cs typeface="+mn-cs"/>
          </a:endParaRPr>
        </a:p>
      </dgm:t>
    </dgm:pt>
    <dgm:pt modelId="{171EBC18-7D50-453E-AF2C-A7797814F04F}" type="parTrans" cxnId="{AA4056EE-5054-44FE-BDD7-4F07C1385275}">
      <dgm:prSet/>
      <dgm:spPr/>
      <dgm:t>
        <a:bodyPr/>
        <a:lstStyle/>
        <a:p>
          <a:endParaRPr lang="el-GR"/>
        </a:p>
      </dgm:t>
    </dgm:pt>
    <dgm:pt modelId="{C6062708-C774-425D-97DA-C70293AFBBAA}" type="sibTrans" cxnId="{AA4056EE-5054-44FE-BDD7-4F07C1385275}">
      <dgm:prSet/>
      <dgm:spPr/>
      <dgm:t>
        <a:bodyPr/>
        <a:lstStyle/>
        <a:p>
          <a:endParaRPr lang="el-GR"/>
        </a:p>
      </dgm:t>
    </dgm:pt>
    <dgm:pt modelId="{BB7742C4-5684-4EF7-9C5E-0AE9C775DD4D}">
      <dgm:prSet custT="1"/>
      <dgm:spPr/>
      <dgm:t>
        <a:bodyPr/>
        <a:lstStyle/>
        <a:p>
          <a:pPr marL="171450" indent="0"/>
          <a:r>
            <a:rPr lang="el-GR" sz="2200" b="1" kern="1200" dirty="0">
              <a:latin typeface="Calibri" panose="020F0502020204030204"/>
              <a:ea typeface="+mn-ea"/>
              <a:cs typeface="+mn-cs"/>
            </a:rPr>
            <a:t>3. Σχέσεις μεταξύ μαθητών</a:t>
          </a:r>
        </a:p>
      </dgm:t>
    </dgm:pt>
    <dgm:pt modelId="{E1F02463-B9BB-4F90-8AEE-7DF1E81DBE12}" type="parTrans" cxnId="{E61A22FF-283A-4EF7-B9DF-DD2644DED1E1}">
      <dgm:prSet/>
      <dgm:spPr/>
      <dgm:t>
        <a:bodyPr/>
        <a:lstStyle/>
        <a:p>
          <a:endParaRPr lang="el-GR"/>
        </a:p>
      </dgm:t>
    </dgm:pt>
    <dgm:pt modelId="{C7DF828B-36C1-4FC0-8654-AEF1D4DEE308}" type="sibTrans" cxnId="{E61A22FF-283A-4EF7-B9DF-DD2644DED1E1}">
      <dgm:prSet/>
      <dgm:spPr/>
      <dgm:t>
        <a:bodyPr/>
        <a:lstStyle/>
        <a:p>
          <a:endParaRPr lang="el-GR"/>
        </a:p>
      </dgm:t>
    </dgm:pt>
    <dgm:pt modelId="{3DDFDEAB-190F-440C-AB82-74903D9B8ED7}">
      <dgm:prSet custT="1"/>
      <dgm:spPr/>
      <dgm:t>
        <a:bodyPr/>
        <a:lstStyle/>
        <a:p>
          <a:pPr marL="171450" indent="0"/>
          <a:r>
            <a:rPr lang="el-GR" sz="2200" b="1" kern="1200" dirty="0">
              <a:latin typeface="Calibri" panose="020F0502020204030204"/>
              <a:ea typeface="+mn-ea"/>
              <a:cs typeface="+mn-cs"/>
            </a:rPr>
            <a:t>4. Σχέσεις μεταξύ μαθητών - εκπ/κών</a:t>
          </a:r>
        </a:p>
      </dgm:t>
    </dgm:pt>
    <dgm:pt modelId="{0152E87D-C81A-49A9-A56F-EE0BA8375164}" type="parTrans" cxnId="{7D7AD810-2C63-41B4-A0F7-9EE6EE5FB976}">
      <dgm:prSet/>
      <dgm:spPr/>
      <dgm:t>
        <a:bodyPr/>
        <a:lstStyle/>
        <a:p>
          <a:endParaRPr lang="el-GR"/>
        </a:p>
      </dgm:t>
    </dgm:pt>
    <dgm:pt modelId="{0D05BFDA-0158-4B1C-AF19-9EE4C8741EC2}" type="sibTrans" cxnId="{7D7AD810-2C63-41B4-A0F7-9EE6EE5FB976}">
      <dgm:prSet/>
      <dgm:spPr/>
      <dgm:t>
        <a:bodyPr/>
        <a:lstStyle/>
        <a:p>
          <a:endParaRPr lang="el-GR"/>
        </a:p>
      </dgm:t>
    </dgm:pt>
    <dgm:pt modelId="{5D7EDD7A-B18E-4A7B-805B-9CB3FD62BE98}">
      <dgm:prSet custT="1"/>
      <dgm:spPr/>
      <dgm:t>
        <a:bodyPr/>
        <a:lstStyle/>
        <a:p>
          <a:pPr marL="171450" indent="0"/>
          <a:r>
            <a:rPr lang="el-GR" sz="2200" b="1" kern="1200">
              <a:latin typeface="Calibri" panose="020F0502020204030204"/>
              <a:ea typeface="+mn-ea"/>
              <a:cs typeface="+mn-cs"/>
            </a:rPr>
            <a:t>5. Σχέσεις σχολείου - οικογένειας</a:t>
          </a:r>
          <a:endParaRPr lang="el-GR" sz="2200" b="1" kern="1200" dirty="0">
            <a:latin typeface="Calibri" panose="020F0502020204030204"/>
            <a:ea typeface="+mn-ea"/>
            <a:cs typeface="+mn-cs"/>
          </a:endParaRPr>
        </a:p>
      </dgm:t>
    </dgm:pt>
    <dgm:pt modelId="{02FA7C5C-1BB7-4564-91F4-FDC3CB89F562}" type="parTrans" cxnId="{42115AD3-0823-4CBC-9B4F-D1C26783468E}">
      <dgm:prSet/>
      <dgm:spPr/>
      <dgm:t>
        <a:bodyPr/>
        <a:lstStyle/>
        <a:p>
          <a:endParaRPr lang="el-GR"/>
        </a:p>
      </dgm:t>
    </dgm:pt>
    <dgm:pt modelId="{4F066FAD-4841-44E7-83F0-968456E66E33}" type="sibTrans" cxnId="{42115AD3-0823-4CBC-9B4F-D1C26783468E}">
      <dgm:prSet/>
      <dgm:spPr/>
      <dgm:t>
        <a:bodyPr/>
        <a:lstStyle/>
        <a:p>
          <a:endParaRPr lang="el-GR"/>
        </a:p>
      </dgm:t>
    </dgm:pt>
    <dgm:pt modelId="{1F956227-9684-46A5-9B5A-08F6DBA32DA2}" type="pres">
      <dgm:prSet presAssocID="{33E52679-2DCD-4CAF-BA79-978E62454CF2}" presName="Name0" presStyleCnt="0">
        <dgm:presLayoutVars>
          <dgm:dir/>
          <dgm:animLvl val="lvl"/>
          <dgm:resizeHandles val="exact"/>
        </dgm:presLayoutVars>
      </dgm:prSet>
      <dgm:spPr/>
      <dgm:t>
        <a:bodyPr/>
        <a:lstStyle/>
        <a:p>
          <a:endParaRPr lang="el-GR"/>
        </a:p>
      </dgm:t>
    </dgm:pt>
    <dgm:pt modelId="{5E90B698-122A-4554-A448-68DD5BBBE2CF}" type="pres">
      <dgm:prSet presAssocID="{1F9575A8-0C22-482E-B8D0-8E360F31B945}" presName="linNode" presStyleCnt="0"/>
      <dgm:spPr/>
    </dgm:pt>
    <dgm:pt modelId="{D9CE0F3C-F96E-48D5-B092-ECBE3C529CE6}" type="pres">
      <dgm:prSet presAssocID="{1F9575A8-0C22-482E-B8D0-8E360F31B945}" presName="parentText" presStyleLbl="node1" presStyleIdx="0" presStyleCnt="3">
        <dgm:presLayoutVars>
          <dgm:chMax val="1"/>
          <dgm:bulletEnabled val="1"/>
        </dgm:presLayoutVars>
      </dgm:prSet>
      <dgm:spPr/>
      <dgm:t>
        <a:bodyPr/>
        <a:lstStyle/>
        <a:p>
          <a:endParaRPr lang="el-GR"/>
        </a:p>
      </dgm:t>
    </dgm:pt>
    <dgm:pt modelId="{1E99FF94-EF5F-41C6-9281-016BD1EA17EC}" type="pres">
      <dgm:prSet presAssocID="{1F9575A8-0C22-482E-B8D0-8E360F31B945}" presName="descendantText" presStyleLbl="alignAccFollowNode1" presStyleIdx="0" presStyleCnt="3" custScaleY="127943" custLinFactNeighborX="6530" custLinFactNeighborY="-888">
        <dgm:presLayoutVars>
          <dgm:bulletEnabled val="1"/>
        </dgm:presLayoutVars>
      </dgm:prSet>
      <dgm:spPr/>
      <dgm:t>
        <a:bodyPr/>
        <a:lstStyle/>
        <a:p>
          <a:endParaRPr lang="el-GR"/>
        </a:p>
      </dgm:t>
    </dgm:pt>
    <dgm:pt modelId="{FF3A5625-0FEB-4DBE-862D-71FC99786C65}" type="pres">
      <dgm:prSet presAssocID="{B9EBACE3-1A0A-4688-BD7F-B2A77511CD11}" presName="sp" presStyleCnt="0"/>
      <dgm:spPr/>
    </dgm:pt>
    <dgm:pt modelId="{6BA63E1E-45E2-4284-863E-2B9E86E72A8C}" type="pres">
      <dgm:prSet presAssocID="{69269CCF-D0C0-4A5C-AF78-1C54CD820B65}" presName="linNode" presStyleCnt="0"/>
      <dgm:spPr/>
    </dgm:pt>
    <dgm:pt modelId="{4DF46C8C-2820-4CF5-8838-8D65A7767202}" type="pres">
      <dgm:prSet presAssocID="{69269CCF-D0C0-4A5C-AF78-1C54CD820B65}" presName="parentText" presStyleLbl="node1" presStyleIdx="1" presStyleCnt="3" custLinFactNeighborX="1001" custLinFactNeighborY="692">
        <dgm:presLayoutVars>
          <dgm:chMax val="1"/>
          <dgm:bulletEnabled val="1"/>
        </dgm:presLayoutVars>
      </dgm:prSet>
      <dgm:spPr/>
      <dgm:t>
        <a:bodyPr/>
        <a:lstStyle/>
        <a:p>
          <a:endParaRPr lang="el-GR"/>
        </a:p>
      </dgm:t>
    </dgm:pt>
    <dgm:pt modelId="{29219906-BE8D-4944-A0BB-56FD435CF3D1}" type="pres">
      <dgm:prSet presAssocID="{69269CCF-D0C0-4A5C-AF78-1C54CD820B65}" presName="descendantText" presStyleLbl="alignAccFollowNode1" presStyleIdx="1" presStyleCnt="3">
        <dgm:presLayoutVars>
          <dgm:bulletEnabled val="1"/>
        </dgm:presLayoutVars>
      </dgm:prSet>
      <dgm:spPr/>
      <dgm:t>
        <a:bodyPr/>
        <a:lstStyle/>
        <a:p>
          <a:endParaRPr lang="el-GR"/>
        </a:p>
      </dgm:t>
    </dgm:pt>
    <dgm:pt modelId="{55753AE1-27A9-409E-9732-1C935AAD7555}" type="pres">
      <dgm:prSet presAssocID="{97FD6DCB-9B59-4383-BA28-E9050BB1642C}" presName="sp" presStyleCnt="0"/>
      <dgm:spPr/>
    </dgm:pt>
    <dgm:pt modelId="{4C687AC9-6AB1-4D99-8D48-3E9D3AC8FF60}" type="pres">
      <dgm:prSet presAssocID="{9DFA68BF-B4BC-4A74-96A1-876049566B7D}" presName="linNode" presStyleCnt="0"/>
      <dgm:spPr/>
    </dgm:pt>
    <dgm:pt modelId="{1C279A03-72F9-4A67-99DF-F4B9CC852FA5}" type="pres">
      <dgm:prSet presAssocID="{9DFA68BF-B4BC-4A74-96A1-876049566B7D}" presName="parentText" presStyleLbl="node1" presStyleIdx="2" presStyleCnt="3">
        <dgm:presLayoutVars>
          <dgm:chMax val="1"/>
          <dgm:bulletEnabled val="1"/>
        </dgm:presLayoutVars>
      </dgm:prSet>
      <dgm:spPr/>
      <dgm:t>
        <a:bodyPr/>
        <a:lstStyle/>
        <a:p>
          <a:endParaRPr lang="el-GR"/>
        </a:p>
      </dgm:t>
    </dgm:pt>
    <dgm:pt modelId="{0722AAC2-B965-4A20-B3D0-E8A36ACD4173}" type="pres">
      <dgm:prSet presAssocID="{9DFA68BF-B4BC-4A74-96A1-876049566B7D}" presName="descendantText" presStyleLbl="alignAccFollowNode1" presStyleIdx="2" presStyleCnt="3">
        <dgm:presLayoutVars>
          <dgm:bulletEnabled val="1"/>
        </dgm:presLayoutVars>
      </dgm:prSet>
      <dgm:spPr/>
      <dgm:t>
        <a:bodyPr/>
        <a:lstStyle/>
        <a:p>
          <a:endParaRPr lang="el-GR"/>
        </a:p>
      </dgm:t>
    </dgm:pt>
  </dgm:ptLst>
  <dgm:cxnLst>
    <dgm:cxn modelId="{FF66924B-1688-44B4-8DEF-6C55A1CBA9C4}" srcId="{9DFA68BF-B4BC-4A74-96A1-876049566B7D}" destId="{2A9A306A-CD8D-4B23-AF36-6ADEEE6E24DB}" srcOrd="0" destOrd="0" parTransId="{DF19E692-F30C-4082-9DB2-75765916753C}" sibTransId="{4A503245-C216-4F97-A757-D73E7BA85CB1}"/>
    <dgm:cxn modelId="{42115AD3-0823-4CBC-9B4F-D1C26783468E}" srcId="{1F9575A8-0C22-482E-B8D0-8E360F31B945}" destId="{5D7EDD7A-B18E-4A7B-805B-9CB3FD62BE98}" srcOrd="4" destOrd="0" parTransId="{02FA7C5C-1BB7-4564-91F4-FDC3CB89F562}" sibTransId="{4F066FAD-4841-44E7-83F0-968456E66E33}"/>
    <dgm:cxn modelId="{13F28892-D1F7-4F46-9B6C-191EA2D1C382}" srcId="{1F9575A8-0C22-482E-B8D0-8E360F31B945}" destId="{F8E6C218-CA70-4F11-A073-2F25931FA5A4}" srcOrd="0" destOrd="0" parTransId="{634F281F-299A-4EAF-ABCC-5693A9D69B99}" sibTransId="{2580AFD6-E8B5-457B-805D-95B157878BA3}"/>
    <dgm:cxn modelId="{1FB54158-888D-45CD-B91D-A8BD8766601F}" type="presOf" srcId="{EF62452F-2812-4909-84D8-546822BC5C44}" destId="{29219906-BE8D-4944-A0BB-56FD435CF3D1}" srcOrd="0" destOrd="0" presId="urn:microsoft.com/office/officeart/2005/8/layout/vList5"/>
    <dgm:cxn modelId="{B92575C9-17EE-404C-95BB-4EB2059F0050}" type="presOf" srcId="{1F9575A8-0C22-482E-B8D0-8E360F31B945}" destId="{D9CE0F3C-F96E-48D5-B092-ECBE3C529CE6}" srcOrd="0" destOrd="0" presId="urn:microsoft.com/office/officeart/2005/8/layout/vList5"/>
    <dgm:cxn modelId="{87F0E2F1-0632-432F-BBCD-93589A87753A}" srcId="{33E52679-2DCD-4CAF-BA79-978E62454CF2}" destId="{9DFA68BF-B4BC-4A74-96A1-876049566B7D}" srcOrd="2" destOrd="0" parTransId="{256F543C-C0BD-405E-8E2A-F482BC5C0BFC}" sibTransId="{12172AEF-5006-47D7-9FEC-BB08948D990E}"/>
    <dgm:cxn modelId="{DD7C1C35-1E23-42CB-900A-9786B1795C08}" srcId="{33E52679-2DCD-4CAF-BA79-978E62454CF2}" destId="{69269CCF-D0C0-4A5C-AF78-1C54CD820B65}" srcOrd="1" destOrd="0" parTransId="{00D591AC-9EDB-4F9B-8664-6A6CEFF046F8}" sibTransId="{97FD6DCB-9B59-4383-BA28-E9050BB1642C}"/>
    <dgm:cxn modelId="{66014037-DDF5-4E62-B59E-9E1226D1B752}" srcId="{9DFA68BF-B4BC-4A74-96A1-876049566B7D}" destId="{3B28835B-D7F0-4FCA-9D83-57B3754E6BD8}" srcOrd="1" destOrd="0" parTransId="{78D0CC62-A64B-4ADD-8B61-716C717754A5}" sibTransId="{71DAE6B2-95F6-4577-B27F-0173BB77EC45}"/>
    <dgm:cxn modelId="{7D7AD810-2C63-41B4-A0F7-9EE6EE5FB976}" srcId="{1F9575A8-0C22-482E-B8D0-8E360F31B945}" destId="{3DDFDEAB-190F-440C-AB82-74903D9B8ED7}" srcOrd="3" destOrd="0" parTransId="{0152E87D-C81A-49A9-A56F-EE0BA8375164}" sibTransId="{0D05BFDA-0158-4B1C-AF19-9EE4C8741EC2}"/>
    <dgm:cxn modelId="{6DC990A0-4AAC-4CF4-B4E1-7B55EE28EF27}" srcId="{69269CCF-D0C0-4A5C-AF78-1C54CD820B65}" destId="{18A24B0E-4018-4A97-AC88-FC3CF4F49149}" srcOrd="1" destOrd="0" parTransId="{F0AC3D47-A203-4ECF-BB10-7083B2E735CE}" sibTransId="{813E4728-1787-4D54-8722-B715F6AE840B}"/>
    <dgm:cxn modelId="{B85982C2-E687-4D2D-B2CB-0BEB34BE757A}" type="presOf" srcId="{18A24B0E-4018-4A97-AC88-FC3CF4F49149}" destId="{29219906-BE8D-4944-A0BB-56FD435CF3D1}" srcOrd="0" destOrd="1" presId="urn:microsoft.com/office/officeart/2005/8/layout/vList5"/>
    <dgm:cxn modelId="{82AE2B19-CEAC-4529-BFCB-472652B911D6}" srcId="{33E52679-2DCD-4CAF-BA79-978E62454CF2}" destId="{1F9575A8-0C22-482E-B8D0-8E360F31B945}" srcOrd="0" destOrd="0" parTransId="{B4B712AD-0862-48B5-A4E9-C236F48A1B1D}" sibTransId="{B9EBACE3-1A0A-4688-BD7F-B2A77511CD11}"/>
    <dgm:cxn modelId="{03027088-5C28-462E-B8FF-9C951794F5B7}" type="presOf" srcId="{3DDFDEAB-190F-440C-AB82-74903D9B8ED7}" destId="{1E99FF94-EF5F-41C6-9281-016BD1EA17EC}" srcOrd="0" destOrd="3" presId="urn:microsoft.com/office/officeart/2005/8/layout/vList5"/>
    <dgm:cxn modelId="{08ADE16A-1A4C-4C2B-8D01-37B006717F0F}" type="presOf" srcId="{2A9A306A-CD8D-4B23-AF36-6ADEEE6E24DB}" destId="{0722AAC2-B965-4A20-B3D0-E8A36ACD4173}" srcOrd="0" destOrd="0" presId="urn:microsoft.com/office/officeart/2005/8/layout/vList5"/>
    <dgm:cxn modelId="{74033592-1A3D-473E-804F-5360109842DA}" type="presOf" srcId="{3B28835B-D7F0-4FCA-9D83-57B3754E6BD8}" destId="{0722AAC2-B965-4A20-B3D0-E8A36ACD4173}" srcOrd="0" destOrd="1" presId="urn:microsoft.com/office/officeart/2005/8/layout/vList5"/>
    <dgm:cxn modelId="{F3770586-E57B-4F01-BD63-6D9DE7B6115D}" type="presOf" srcId="{65446705-7A37-4F99-A550-EA3796046EB0}" destId="{1E99FF94-EF5F-41C6-9281-016BD1EA17EC}" srcOrd="0" destOrd="1" presId="urn:microsoft.com/office/officeart/2005/8/layout/vList5"/>
    <dgm:cxn modelId="{85737536-A116-4218-B3B7-954567013265}" type="presOf" srcId="{F8E6C218-CA70-4F11-A073-2F25931FA5A4}" destId="{1E99FF94-EF5F-41C6-9281-016BD1EA17EC}" srcOrd="0" destOrd="0" presId="urn:microsoft.com/office/officeart/2005/8/layout/vList5"/>
    <dgm:cxn modelId="{1B2FD462-6169-4965-AF3E-1C75822046DB}" type="presOf" srcId="{69269CCF-D0C0-4A5C-AF78-1C54CD820B65}" destId="{4DF46C8C-2820-4CF5-8838-8D65A7767202}" srcOrd="0" destOrd="0" presId="urn:microsoft.com/office/officeart/2005/8/layout/vList5"/>
    <dgm:cxn modelId="{1E0FABAA-97D1-4A21-8037-BF9599EB0617}" type="presOf" srcId="{9DFA68BF-B4BC-4A74-96A1-876049566B7D}" destId="{1C279A03-72F9-4A67-99DF-F4B9CC852FA5}" srcOrd="0" destOrd="0" presId="urn:microsoft.com/office/officeart/2005/8/layout/vList5"/>
    <dgm:cxn modelId="{2E7E7837-8D6A-4F95-9225-B4B5FAA2BA0E}" type="presOf" srcId="{33E52679-2DCD-4CAF-BA79-978E62454CF2}" destId="{1F956227-9684-46A5-9B5A-08F6DBA32DA2}" srcOrd="0" destOrd="0" presId="urn:microsoft.com/office/officeart/2005/8/layout/vList5"/>
    <dgm:cxn modelId="{AA4056EE-5054-44FE-BDD7-4F07C1385275}" srcId="{1F9575A8-0C22-482E-B8D0-8E360F31B945}" destId="{65446705-7A37-4F99-A550-EA3796046EB0}" srcOrd="1" destOrd="0" parTransId="{171EBC18-7D50-453E-AF2C-A7797814F04F}" sibTransId="{C6062708-C774-425D-97DA-C70293AFBBAA}"/>
    <dgm:cxn modelId="{92EF633E-ECE9-4728-833C-C9918B3F4CEC}" type="presOf" srcId="{BB7742C4-5684-4EF7-9C5E-0AE9C775DD4D}" destId="{1E99FF94-EF5F-41C6-9281-016BD1EA17EC}" srcOrd="0" destOrd="2" presId="urn:microsoft.com/office/officeart/2005/8/layout/vList5"/>
    <dgm:cxn modelId="{35A1E060-019E-4E11-AB87-DF948AAFBB12}" type="presOf" srcId="{5D7EDD7A-B18E-4A7B-805B-9CB3FD62BE98}" destId="{1E99FF94-EF5F-41C6-9281-016BD1EA17EC}" srcOrd="0" destOrd="4" presId="urn:microsoft.com/office/officeart/2005/8/layout/vList5"/>
    <dgm:cxn modelId="{0B828708-525B-4CBE-BD32-11D2CEC13C8F}" srcId="{69269CCF-D0C0-4A5C-AF78-1C54CD820B65}" destId="{EF62452F-2812-4909-84D8-546822BC5C44}" srcOrd="0" destOrd="0" parTransId="{1AE5FFD8-EDD0-4C7C-A5E6-936594D2FEC5}" sibTransId="{3F99BC07-0A35-4518-AB98-0763C0E37A7F}"/>
    <dgm:cxn modelId="{E61A22FF-283A-4EF7-B9DF-DD2644DED1E1}" srcId="{1F9575A8-0C22-482E-B8D0-8E360F31B945}" destId="{BB7742C4-5684-4EF7-9C5E-0AE9C775DD4D}" srcOrd="2" destOrd="0" parTransId="{E1F02463-B9BB-4F90-8AEE-7DF1E81DBE12}" sibTransId="{C7DF828B-36C1-4FC0-8654-AEF1D4DEE308}"/>
    <dgm:cxn modelId="{2BCD2D11-4EA5-4AEA-B1F6-A83CA5EF84CD}" type="presParOf" srcId="{1F956227-9684-46A5-9B5A-08F6DBA32DA2}" destId="{5E90B698-122A-4554-A448-68DD5BBBE2CF}" srcOrd="0" destOrd="0" presId="urn:microsoft.com/office/officeart/2005/8/layout/vList5"/>
    <dgm:cxn modelId="{C261D7AD-1C1A-46CC-B398-0C3FAB976E7E}" type="presParOf" srcId="{5E90B698-122A-4554-A448-68DD5BBBE2CF}" destId="{D9CE0F3C-F96E-48D5-B092-ECBE3C529CE6}" srcOrd="0" destOrd="0" presId="urn:microsoft.com/office/officeart/2005/8/layout/vList5"/>
    <dgm:cxn modelId="{6B1ACA12-AFD0-414C-B727-422CF1617EA8}" type="presParOf" srcId="{5E90B698-122A-4554-A448-68DD5BBBE2CF}" destId="{1E99FF94-EF5F-41C6-9281-016BD1EA17EC}" srcOrd="1" destOrd="0" presId="urn:microsoft.com/office/officeart/2005/8/layout/vList5"/>
    <dgm:cxn modelId="{71FC1CC7-75D0-4747-8834-1349D32EAF68}" type="presParOf" srcId="{1F956227-9684-46A5-9B5A-08F6DBA32DA2}" destId="{FF3A5625-0FEB-4DBE-862D-71FC99786C65}" srcOrd="1" destOrd="0" presId="urn:microsoft.com/office/officeart/2005/8/layout/vList5"/>
    <dgm:cxn modelId="{9D8BF75A-2327-4EE9-B10D-542AC617165A}" type="presParOf" srcId="{1F956227-9684-46A5-9B5A-08F6DBA32DA2}" destId="{6BA63E1E-45E2-4284-863E-2B9E86E72A8C}" srcOrd="2" destOrd="0" presId="urn:microsoft.com/office/officeart/2005/8/layout/vList5"/>
    <dgm:cxn modelId="{99BD7BB6-EF41-4ADF-B271-376DD57E760A}" type="presParOf" srcId="{6BA63E1E-45E2-4284-863E-2B9E86E72A8C}" destId="{4DF46C8C-2820-4CF5-8838-8D65A7767202}" srcOrd="0" destOrd="0" presId="urn:microsoft.com/office/officeart/2005/8/layout/vList5"/>
    <dgm:cxn modelId="{551EF027-8034-4CBE-9D50-856BBA2E37E0}" type="presParOf" srcId="{6BA63E1E-45E2-4284-863E-2B9E86E72A8C}" destId="{29219906-BE8D-4944-A0BB-56FD435CF3D1}" srcOrd="1" destOrd="0" presId="urn:microsoft.com/office/officeart/2005/8/layout/vList5"/>
    <dgm:cxn modelId="{22EFBC2A-6ACC-4D1B-A73D-77BA8E60B42C}" type="presParOf" srcId="{1F956227-9684-46A5-9B5A-08F6DBA32DA2}" destId="{55753AE1-27A9-409E-9732-1C935AAD7555}" srcOrd="3" destOrd="0" presId="urn:microsoft.com/office/officeart/2005/8/layout/vList5"/>
    <dgm:cxn modelId="{B5DA0CD2-DD0E-49AF-988C-CA22B604A620}" type="presParOf" srcId="{1F956227-9684-46A5-9B5A-08F6DBA32DA2}" destId="{4C687AC9-6AB1-4D99-8D48-3E9D3AC8FF60}" srcOrd="4" destOrd="0" presId="urn:microsoft.com/office/officeart/2005/8/layout/vList5"/>
    <dgm:cxn modelId="{3F345121-4E86-481C-A054-A05B6DE4EF41}" type="presParOf" srcId="{4C687AC9-6AB1-4D99-8D48-3E9D3AC8FF60}" destId="{1C279A03-72F9-4A67-99DF-F4B9CC852FA5}" srcOrd="0" destOrd="0" presId="urn:microsoft.com/office/officeart/2005/8/layout/vList5"/>
    <dgm:cxn modelId="{3E40534E-3BEA-4B0A-865C-50190E84D0B4}" type="presParOf" srcId="{4C687AC9-6AB1-4D99-8D48-3E9D3AC8FF60}" destId="{0722AAC2-B965-4A20-B3D0-E8A36ACD417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1D259B-76E8-44FD-AF75-892E2C3B049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l-GR"/>
        </a:p>
      </dgm:t>
    </dgm:pt>
    <dgm:pt modelId="{32A630CA-1A00-453F-9D69-CB6EDF03D891}">
      <dgm:prSet phldrT="[Κείμενο]"/>
      <dgm:spPr/>
      <dgm:t>
        <a:bodyPr/>
        <a:lstStyle/>
        <a:p>
          <a:r>
            <a:rPr lang="el-GR" b="1" dirty="0"/>
            <a:t>Συλλογικός προγραμματισμός</a:t>
          </a:r>
        </a:p>
      </dgm:t>
    </dgm:pt>
    <dgm:pt modelId="{6275D31F-8AFD-447B-86E1-49E3CEAA6B8D}" type="parTrans" cxnId="{23D109BE-EA57-41E9-B66C-4F6D122FDAED}">
      <dgm:prSet/>
      <dgm:spPr/>
      <dgm:t>
        <a:bodyPr/>
        <a:lstStyle/>
        <a:p>
          <a:endParaRPr lang="el-GR"/>
        </a:p>
      </dgm:t>
    </dgm:pt>
    <dgm:pt modelId="{56BFB035-0098-4946-B5A9-9E6C4BC7BC1F}" type="sibTrans" cxnId="{23D109BE-EA57-41E9-B66C-4F6D122FDAED}">
      <dgm:prSet/>
      <dgm:spPr/>
      <dgm:t>
        <a:bodyPr/>
        <a:lstStyle/>
        <a:p>
          <a:endParaRPr lang="el-GR"/>
        </a:p>
      </dgm:t>
    </dgm:pt>
    <dgm:pt modelId="{B27B3B9C-882F-4C4A-9D6D-3A055B24461F}">
      <dgm:prSet phldrT="[Κείμενο]"/>
      <dgm:spPr/>
      <dgm:t>
        <a:bodyPr/>
        <a:lstStyle/>
        <a:p>
          <a:r>
            <a:rPr lang="el-GR" dirty="0"/>
            <a:t>Καθορισμός εκπαιδευτικών στόχων</a:t>
          </a:r>
        </a:p>
      </dgm:t>
    </dgm:pt>
    <dgm:pt modelId="{27D5D549-A59A-458B-8EFE-612BDCD767DD}" type="parTrans" cxnId="{E445439D-E6DC-4E33-9383-90FF859D30F1}">
      <dgm:prSet/>
      <dgm:spPr/>
      <dgm:t>
        <a:bodyPr/>
        <a:lstStyle/>
        <a:p>
          <a:endParaRPr lang="el-GR"/>
        </a:p>
      </dgm:t>
    </dgm:pt>
    <dgm:pt modelId="{370ACA36-EDB7-477C-A7DC-D66945E928DD}" type="sibTrans" cxnId="{E445439D-E6DC-4E33-9383-90FF859D30F1}">
      <dgm:prSet/>
      <dgm:spPr/>
      <dgm:t>
        <a:bodyPr/>
        <a:lstStyle/>
        <a:p>
          <a:endParaRPr lang="el-GR"/>
        </a:p>
      </dgm:t>
    </dgm:pt>
    <dgm:pt modelId="{CF1EB7CE-1FBA-48E9-B244-0EF1520F20B2}">
      <dgm:prSet phldrT="[Κείμενο]"/>
      <dgm:spPr/>
      <dgm:t>
        <a:bodyPr/>
        <a:lstStyle/>
        <a:p>
          <a:r>
            <a:rPr lang="el-GR" b="1" dirty="0"/>
            <a:t>Έκθεση Εσωτερικής Αξιολόγησης σχολείου</a:t>
          </a:r>
        </a:p>
      </dgm:t>
    </dgm:pt>
    <dgm:pt modelId="{EE9F0FB9-28E3-467A-9594-8909430AAD56}" type="parTrans" cxnId="{1F3CE3E6-CF43-4A1F-90A8-39ADF5285157}">
      <dgm:prSet/>
      <dgm:spPr/>
      <dgm:t>
        <a:bodyPr/>
        <a:lstStyle/>
        <a:p>
          <a:endParaRPr lang="el-GR"/>
        </a:p>
      </dgm:t>
    </dgm:pt>
    <dgm:pt modelId="{15D9EA24-090D-460A-8A0C-54C0E23FBB0C}" type="sibTrans" cxnId="{1F3CE3E6-CF43-4A1F-90A8-39ADF5285157}">
      <dgm:prSet/>
      <dgm:spPr/>
      <dgm:t>
        <a:bodyPr/>
        <a:lstStyle/>
        <a:p>
          <a:endParaRPr lang="el-GR"/>
        </a:p>
      </dgm:t>
    </dgm:pt>
    <dgm:pt modelId="{2B4E3F92-BE36-4778-AD0B-1E465D3568F1}">
      <dgm:prSet phldrT="[Κείμενο]"/>
      <dgm:spPr/>
      <dgm:t>
        <a:bodyPr/>
        <a:lstStyle/>
        <a:p>
          <a:r>
            <a:rPr lang="el-GR" dirty="0"/>
            <a:t>Αποτίμηση των λειτουργιών του σχολείου ως προς καθορισμένους άξονες</a:t>
          </a:r>
        </a:p>
      </dgm:t>
    </dgm:pt>
    <dgm:pt modelId="{CEC9042E-ED45-4005-A3B0-F54F16897083}" type="parTrans" cxnId="{D2BBD0EF-1830-4E74-830B-D801BA820955}">
      <dgm:prSet/>
      <dgm:spPr/>
      <dgm:t>
        <a:bodyPr/>
        <a:lstStyle/>
        <a:p>
          <a:endParaRPr lang="el-GR"/>
        </a:p>
      </dgm:t>
    </dgm:pt>
    <dgm:pt modelId="{C19F3D87-704A-4B4C-9B68-B2A7FF23B974}" type="sibTrans" cxnId="{D2BBD0EF-1830-4E74-830B-D801BA820955}">
      <dgm:prSet/>
      <dgm:spPr/>
      <dgm:t>
        <a:bodyPr/>
        <a:lstStyle/>
        <a:p>
          <a:endParaRPr lang="el-GR"/>
        </a:p>
      </dgm:t>
    </dgm:pt>
    <dgm:pt modelId="{B0781FF3-B381-4C6D-849C-7E640B7135E8}">
      <dgm:prSet phldrT="[Κείμενο]"/>
      <dgm:spPr/>
      <dgm:t>
        <a:bodyPr/>
        <a:lstStyle/>
        <a:p>
          <a:r>
            <a:rPr lang="el-GR" dirty="0"/>
            <a:t>Εντοπισμός θετικών σημείων &amp; σημείων προς βελτίωση</a:t>
          </a:r>
        </a:p>
      </dgm:t>
    </dgm:pt>
    <dgm:pt modelId="{EA6EDF60-2F4C-46D0-A846-A71465B953E2}" type="parTrans" cxnId="{83DA91FD-1EE1-40EF-BB97-21777ED62364}">
      <dgm:prSet/>
      <dgm:spPr/>
      <dgm:t>
        <a:bodyPr/>
        <a:lstStyle/>
        <a:p>
          <a:endParaRPr lang="el-GR"/>
        </a:p>
      </dgm:t>
    </dgm:pt>
    <dgm:pt modelId="{A04A847D-656C-413F-8CEC-DEEB23FF5C98}" type="sibTrans" cxnId="{83DA91FD-1EE1-40EF-BB97-21777ED62364}">
      <dgm:prSet/>
      <dgm:spPr/>
      <dgm:t>
        <a:bodyPr/>
        <a:lstStyle/>
        <a:p>
          <a:endParaRPr lang="el-GR"/>
        </a:p>
      </dgm:t>
    </dgm:pt>
    <dgm:pt modelId="{75F26BA9-C200-4553-BBEA-937A41091974}">
      <dgm:prSet phldrT="[Κείμενο]"/>
      <dgm:spPr/>
      <dgm:t>
        <a:bodyPr/>
        <a:lstStyle/>
        <a:p>
          <a:r>
            <a:rPr lang="el-GR" dirty="0"/>
            <a:t>Αποτίμηση Δράσεων βελτίωσης </a:t>
          </a:r>
        </a:p>
      </dgm:t>
    </dgm:pt>
    <dgm:pt modelId="{8DC00294-D540-47B8-B2FE-03D9ECC74CA9}" type="parTrans" cxnId="{850E15E4-60CF-47A9-8CB5-222DEC796DFC}">
      <dgm:prSet/>
      <dgm:spPr/>
      <dgm:t>
        <a:bodyPr/>
        <a:lstStyle/>
        <a:p>
          <a:endParaRPr lang="el-GR"/>
        </a:p>
      </dgm:t>
    </dgm:pt>
    <dgm:pt modelId="{69554FF8-4C2F-4B8D-B339-C1867B30E571}" type="sibTrans" cxnId="{850E15E4-60CF-47A9-8CB5-222DEC796DFC}">
      <dgm:prSet/>
      <dgm:spPr/>
      <dgm:t>
        <a:bodyPr/>
        <a:lstStyle/>
        <a:p>
          <a:endParaRPr lang="el-GR"/>
        </a:p>
      </dgm:t>
    </dgm:pt>
    <dgm:pt modelId="{BAC9FC6C-8855-434D-8A5B-4AF9D50ABDEB}">
      <dgm:prSet phldrT="[Κείμενο]"/>
      <dgm:spPr/>
      <dgm:t>
        <a:bodyPr/>
        <a:lstStyle/>
        <a:p>
          <a:r>
            <a:rPr lang="el-GR" dirty="0"/>
            <a:t>Ανάδειξη – διάχυση πρακτικών &amp; προτάσεις</a:t>
          </a:r>
        </a:p>
      </dgm:t>
    </dgm:pt>
    <dgm:pt modelId="{12232962-6ECE-41BA-B065-8C3DF66A92BE}" type="parTrans" cxnId="{DC80F4CA-B8F0-4A69-AA26-7AA3AB455C2C}">
      <dgm:prSet/>
      <dgm:spPr/>
      <dgm:t>
        <a:bodyPr/>
        <a:lstStyle/>
        <a:p>
          <a:endParaRPr lang="el-GR"/>
        </a:p>
      </dgm:t>
    </dgm:pt>
    <dgm:pt modelId="{3F83349C-0E82-4851-B9B8-83232B8D064E}" type="sibTrans" cxnId="{DC80F4CA-B8F0-4A69-AA26-7AA3AB455C2C}">
      <dgm:prSet/>
      <dgm:spPr/>
      <dgm:t>
        <a:bodyPr/>
        <a:lstStyle/>
        <a:p>
          <a:endParaRPr lang="el-GR"/>
        </a:p>
      </dgm:t>
    </dgm:pt>
    <dgm:pt modelId="{85FD8B69-5A6B-4645-BB10-ABE326D3EFE9}">
      <dgm:prSet phldrT="[Κείμενο]"/>
      <dgm:spPr/>
      <dgm:t>
        <a:bodyPr/>
        <a:lstStyle/>
        <a:p>
          <a:r>
            <a:rPr lang="el-GR" b="1" dirty="0"/>
            <a:t>Εκθέσεις Εξωτερικής Αξιολόγησης σχολείων </a:t>
          </a:r>
        </a:p>
      </dgm:t>
    </dgm:pt>
    <dgm:pt modelId="{096C8E2A-3E77-4957-BF98-91A9F501AA6E}" type="parTrans" cxnId="{284E0F04-0F0C-45F3-AB2A-57807E72F67C}">
      <dgm:prSet/>
      <dgm:spPr/>
      <dgm:t>
        <a:bodyPr/>
        <a:lstStyle/>
        <a:p>
          <a:endParaRPr lang="el-GR"/>
        </a:p>
      </dgm:t>
    </dgm:pt>
    <dgm:pt modelId="{68E6C72B-9C9D-4947-932F-AFF0F81DA72C}" type="sibTrans" cxnId="{284E0F04-0F0C-45F3-AB2A-57807E72F67C}">
      <dgm:prSet/>
      <dgm:spPr/>
      <dgm:t>
        <a:bodyPr/>
        <a:lstStyle/>
        <a:p>
          <a:endParaRPr lang="el-GR"/>
        </a:p>
      </dgm:t>
    </dgm:pt>
    <dgm:pt modelId="{6F4186E0-54BF-4F60-896C-E055C41527EC}">
      <dgm:prSet/>
      <dgm:spPr/>
      <dgm:t>
        <a:bodyPr/>
        <a:lstStyle/>
        <a:p>
          <a:r>
            <a:rPr lang="el-GR" dirty="0"/>
            <a:t>Αποτίμηση του έργου του σχολείου</a:t>
          </a:r>
        </a:p>
      </dgm:t>
    </dgm:pt>
    <dgm:pt modelId="{0BFF32C0-F411-40CC-A97B-BE76E8192F69}" type="parTrans" cxnId="{F65CAAFE-4D64-4C32-BD65-5F82EF601E2E}">
      <dgm:prSet/>
      <dgm:spPr/>
      <dgm:t>
        <a:bodyPr/>
        <a:lstStyle/>
        <a:p>
          <a:endParaRPr lang="el-GR"/>
        </a:p>
      </dgm:t>
    </dgm:pt>
    <dgm:pt modelId="{3F927869-2A07-40EE-96E7-EE9E40A893CE}" type="sibTrans" cxnId="{F65CAAFE-4D64-4C32-BD65-5F82EF601E2E}">
      <dgm:prSet/>
      <dgm:spPr/>
      <dgm:t>
        <a:bodyPr/>
        <a:lstStyle/>
        <a:p>
          <a:endParaRPr lang="el-GR"/>
        </a:p>
      </dgm:t>
    </dgm:pt>
    <dgm:pt modelId="{049402D3-BBCB-4CA5-A878-C577C9A464A0}">
      <dgm:prSet/>
      <dgm:spPr/>
      <dgm:t>
        <a:bodyPr/>
        <a:lstStyle/>
        <a:p>
          <a:r>
            <a:rPr lang="el-GR" dirty="0"/>
            <a:t>Εντοπισμός θετικών σημείων &amp; σημείων προς βελτίωση</a:t>
          </a:r>
        </a:p>
      </dgm:t>
    </dgm:pt>
    <dgm:pt modelId="{3DF8F067-BC09-4EB0-9696-C5FE0942246C}" type="parTrans" cxnId="{B0A9DAE7-9665-49AB-816A-3E286B589649}">
      <dgm:prSet/>
      <dgm:spPr/>
      <dgm:t>
        <a:bodyPr/>
        <a:lstStyle/>
        <a:p>
          <a:endParaRPr lang="el-GR"/>
        </a:p>
      </dgm:t>
    </dgm:pt>
    <dgm:pt modelId="{FE4DCBE9-ABBB-4BA9-8AE5-A2637DB21823}" type="sibTrans" cxnId="{B0A9DAE7-9665-49AB-816A-3E286B589649}">
      <dgm:prSet/>
      <dgm:spPr/>
      <dgm:t>
        <a:bodyPr/>
        <a:lstStyle/>
        <a:p>
          <a:endParaRPr lang="el-GR"/>
        </a:p>
      </dgm:t>
    </dgm:pt>
    <dgm:pt modelId="{B4752181-2403-4EF7-960B-CAA36C4A66BF}">
      <dgm:prSet/>
      <dgm:spPr/>
      <dgm:t>
        <a:bodyPr/>
        <a:lstStyle/>
        <a:p>
          <a:r>
            <a:rPr lang="el-GR" dirty="0"/>
            <a:t>Αποτίμηση Δράσεων βελτίωσης</a:t>
          </a:r>
        </a:p>
      </dgm:t>
    </dgm:pt>
    <dgm:pt modelId="{EC6F4CCB-DB7B-48FA-919D-5FBBA4E41D66}" type="parTrans" cxnId="{92626857-810C-4658-8FAF-89B378A59EAE}">
      <dgm:prSet/>
      <dgm:spPr/>
      <dgm:t>
        <a:bodyPr/>
        <a:lstStyle/>
        <a:p>
          <a:endParaRPr lang="el-GR"/>
        </a:p>
      </dgm:t>
    </dgm:pt>
    <dgm:pt modelId="{DA5F5D19-D448-4CA3-A9BB-AB44087F6F45}" type="sibTrans" cxnId="{92626857-810C-4658-8FAF-89B378A59EAE}">
      <dgm:prSet/>
      <dgm:spPr/>
      <dgm:t>
        <a:bodyPr/>
        <a:lstStyle/>
        <a:p>
          <a:endParaRPr lang="el-GR"/>
        </a:p>
      </dgm:t>
    </dgm:pt>
    <dgm:pt modelId="{464E6E56-58E2-4844-AA23-2D96E846B646}">
      <dgm:prSet/>
      <dgm:spPr/>
      <dgm:t>
        <a:bodyPr/>
        <a:lstStyle/>
        <a:p>
          <a:r>
            <a:rPr lang="el-GR" dirty="0"/>
            <a:t>Διάχυση Καλών Πρακτικών</a:t>
          </a:r>
        </a:p>
      </dgm:t>
    </dgm:pt>
    <dgm:pt modelId="{1EF1389C-01A4-42A0-8D7C-9E76E26C7CFD}" type="parTrans" cxnId="{DCA3EB41-2D67-469E-B99F-5E5D65BFA0C3}">
      <dgm:prSet/>
      <dgm:spPr/>
      <dgm:t>
        <a:bodyPr/>
        <a:lstStyle/>
        <a:p>
          <a:endParaRPr lang="el-GR"/>
        </a:p>
      </dgm:t>
    </dgm:pt>
    <dgm:pt modelId="{2DC80D89-CD37-48AA-81E1-D32E0AF33A50}" type="sibTrans" cxnId="{DCA3EB41-2D67-469E-B99F-5E5D65BFA0C3}">
      <dgm:prSet/>
      <dgm:spPr/>
      <dgm:t>
        <a:bodyPr/>
        <a:lstStyle/>
        <a:p>
          <a:endParaRPr lang="el-GR"/>
        </a:p>
      </dgm:t>
    </dgm:pt>
    <dgm:pt modelId="{25AE3E94-1F5F-4042-BD76-45D2E70F2004}">
      <dgm:prSet/>
      <dgm:spPr/>
      <dgm:t>
        <a:bodyPr/>
        <a:lstStyle/>
        <a:p>
          <a:r>
            <a:rPr lang="el-GR" b="0" dirty="0"/>
            <a:t>Προτάσεις για επιμορφώσεις</a:t>
          </a:r>
        </a:p>
      </dgm:t>
    </dgm:pt>
    <dgm:pt modelId="{E4C6BFC7-4210-4570-9186-53044788A276}" type="parTrans" cxnId="{6F9FB26A-AE8D-466E-BC3B-71E582AA3088}">
      <dgm:prSet/>
      <dgm:spPr/>
      <dgm:t>
        <a:bodyPr/>
        <a:lstStyle/>
        <a:p>
          <a:endParaRPr lang="el-GR"/>
        </a:p>
      </dgm:t>
    </dgm:pt>
    <dgm:pt modelId="{C49F3D92-DDA1-4101-B3FC-5B627109A069}" type="sibTrans" cxnId="{6F9FB26A-AE8D-466E-BC3B-71E582AA3088}">
      <dgm:prSet/>
      <dgm:spPr/>
      <dgm:t>
        <a:bodyPr/>
        <a:lstStyle/>
        <a:p>
          <a:endParaRPr lang="el-GR"/>
        </a:p>
      </dgm:t>
    </dgm:pt>
    <dgm:pt modelId="{DC994355-58ED-491D-9219-7FED37A3B5CE}">
      <dgm:prSet/>
      <dgm:spPr/>
      <dgm:t>
        <a:bodyPr/>
        <a:lstStyle/>
        <a:p>
          <a:r>
            <a:rPr lang="el-GR" b="0" dirty="0"/>
            <a:t>Ανάδειξη αναγκών και τάσεων σε τοπικό, περιφερειακό και εθνικό επίπεδο</a:t>
          </a:r>
        </a:p>
      </dgm:t>
    </dgm:pt>
    <dgm:pt modelId="{15D1DBE1-6886-449A-BC82-7F9608395914}" type="parTrans" cxnId="{5A51C060-05D0-49A7-BD51-9E31D05476E8}">
      <dgm:prSet/>
      <dgm:spPr/>
      <dgm:t>
        <a:bodyPr/>
        <a:lstStyle/>
        <a:p>
          <a:endParaRPr lang="el-GR"/>
        </a:p>
      </dgm:t>
    </dgm:pt>
    <dgm:pt modelId="{83E1CCDC-2218-4890-BE7B-D764F703EF52}" type="sibTrans" cxnId="{5A51C060-05D0-49A7-BD51-9E31D05476E8}">
      <dgm:prSet/>
      <dgm:spPr/>
      <dgm:t>
        <a:bodyPr/>
        <a:lstStyle/>
        <a:p>
          <a:endParaRPr lang="el-GR"/>
        </a:p>
      </dgm:t>
    </dgm:pt>
    <dgm:pt modelId="{3F2462CF-BA47-4318-9E62-80F7B0F26800}">
      <dgm:prSet phldrT="[Κείμενο]"/>
      <dgm:spPr/>
      <dgm:t>
        <a:bodyPr/>
        <a:lstStyle/>
        <a:p>
          <a:r>
            <a:rPr lang="el-GR" dirty="0"/>
            <a:t>Σχεδιασμός συλλογικών δράσεων βελτίωσης</a:t>
          </a:r>
        </a:p>
      </dgm:t>
    </dgm:pt>
    <dgm:pt modelId="{505FAD26-2D86-4527-928C-E18CBE0DA318}" type="parTrans" cxnId="{10CA66E7-6B0D-4748-B927-39B7D8086AE7}">
      <dgm:prSet/>
      <dgm:spPr/>
      <dgm:t>
        <a:bodyPr/>
        <a:lstStyle/>
        <a:p>
          <a:endParaRPr lang="el-GR"/>
        </a:p>
      </dgm:t>
    </dgm:pt>
    <dgm:pt modelId="{BDC59DD9-B3C0-46BD-9CD9-38381EEA82DE}" type="sibTrans" cxnId="{10CA66E7-6B0D-4748-B927-39B7D8086AE7}">
      <dgm:prSet/>
      <dgm:spPr/>
      <dgm:t>
        <a:bodyPr/>
        <a:lstStyle/>
        <a:p>
          <a:endParaRPr lang="el-GR"/>
        </a:p>
      </dgm:t>
    </dgm:pt>
    <dgm:pt modelId="{B5B9B2A9-54D8-41EE-A05F-A63ECEB0ED2E}" type="pres">
      <dgm:prSet presAssocID="{5E1D259B-76E8-44FD-AF75-892E2C3B0496}" presName="linear" presStyleCnt="0">
        <dgm:presLayoutVars>
          <dgm:animLvl val="lvl"/>
          <dgm:resizeHandles val="exact"/>
        </dgm:presLayoutVars>
      </dgm:prSet>
      <dgm:spPr/>
      <dgm:t>
        <a:bodyPr/>
        <a:lstStyle/>
        <a:p>
          <a:endParaRPr lang="el-GR"/>
        </a:p>
      </dgm:t>
    </dgm:pt>
    <dgm:pt modelId="{9D0A543E-C562-4AF7-8F32-2DC717BBDB41}" type="pres">
      <dgm:prSet presAssocID="{32A630CA-1A00-453F-9D69-CB6EDF03D891}" presName="parentText" presStyleLbl="node1" presStyleIdx="0" presStyleCnt="3">
        <dgm:presLayoutVars>
          <dgm:chMax val="0"/>
          <dgm:bulletEnabled val="1"/>
        </dgm:presLayoutVars>
      </dgm:prSet>
      <dgm:spPr/>
      <dgm:t>
        <a:bodyPr/>
        <a:lstStyle/>
        <a:p>
          <a:endParaRPr lang="el-GR"/>
        </a:p>
      </dgm:t>
    </dgm:pt>
    <dgm:pt modelId="{891946E1-FFD9-4A13-AA31-3864B7735E73}" type="pres">
      <dgm:prSet presAssocID="{32A630CA-1A00-453F-9D69-CB6EDF03D891}" presName="childText" presStyleLbl="revTx" presStyleIdx="0" presStyleCnt="3">
        <dgm:presLayoutVars>
          <dgm:bulletEnabled val="1"/>
        </dgm:presLayoutVars>
      </dgm:prSet>
      <dgm:spPr/>
      <dgm:t>
        <a:bodyPr/>
        <a:lstStyle/>
        <a:p>
          <a:endParaRPr lang="el-GR"/>
        </a:p>
      </dgm:t>
    </dgm:pt>
    <dgm:pt modelId="{BA1D4002-F7A6-4901-8823-61ABE7B4B05A}" type="pres">
      <dgm:prSet presAssocID="{CF1EB7CE-1FBA-48E9-B244-0EF1520F20B2}" presName="parentText" presStyleLbl="node1" presStyleIdx="1" presStyleCnt="3">
        <dgm:presLayoutVars>
          <dgm:chMax val="0"/>
          <dgm:bulletEnabled val="1"/>
        </dgm:presLayoutVars>
      </dgm:prSet>
      <dgm:spPr/>
      <dgm:t>
        <a:bodyPr/>
        <a:lstStyle/>
        <a:p>
          <a:endParaRPr lang="el-GR"/>
        </a:p>
      </dgm:t>
    </dgm:pt>
    <dgm:pt modelId="{1CA6C1AF-9394-4F83-A618-3F0DCF5CFABD}" type="pres">
      <dgm:prSet presAssocID="{CF1EB7CE-1FBA-48E9-B244-0EF1520F20B2}" presName="childText" presStyleLbl="revTx" presStyleIdx="1" presStyleCnt="3">
        <dgm:presLayoutVars>
          <dgm:bulletEnabled val="1"/>
        </dgm:presLayoutVars>
      </dgm:prSet>
      <dgm:spPr/>
      <dgm:t>
        <a:bodyPr/>
        <a:lstStyle/>
        <a:p>
          <a:endParaRPr lang="el-GR"/>
        </a:p>
      </dgm:t>
    </dgm:pt>
    <dgm:pt modelId="{6AA0E2E9-E48F-4639-BB29-7CD539C8CE5E}" type="pres">
      <dgm:prSet presAssocID="{85FD8B69-5A6B-4645-BB10-ABE326D3EFE9}" presName="parentText" presStyleLbl="node1" presStyleIdx="2" presStyleCnt="3">
        <dgm:presLayoutVars>
          <dgm:chMax val="0"/>
          <dgm:bulletEnabled val="1"/>
        </dgm:presLayoutVars>
      </dgm:prSet>
      <dgm:spPr/>
      <dgm:t>
        <a:bodyPr/>
        <a:lstStyle/>
        <a:p>
          <a:endParaRPr lang="el-GR"/>
        </a:p>
      </dgm:t>
    </dgm:pt>
    <dgm:pt modelId="{0369830B-4AF6-4B2F-82C4-2F34A389F55B}" type="pres">
      <dgm:prSet presAssocID="{85FD8B69-5A6B-4645-BB10-ABE326D3EFE9}" presName="childText" presStyleLbl="revTx" presStyleIdx="2" presStyleCnt="3">
        <dgm:presLayoutVars>
          <dgm:bulletEnabled val="1"/>
        </dgm:presLayoutVars>
      </dgm:prSet>
      <dgm:spPr/>
      <dgm:t>
        <a:bodyPr/>
        <a:lstStyle/>
        <a:p>
          <a:endParaRPr lang="el-GR"/>
        </a:p>
      </dgm:t>
    </dgm:pt>
  </dgm:ptLst>
  <dgm:cxnLst>
    <dgm:cxn modelId="{7651678A-681D-4AE6-AFCC-4C5274D8CA79}" type="presOf" srcId="{85FD8B69-5A6B-4645-BB10-ABE326D3EFE9}" destId="{6AA0E2E9-E48F-4639-BB29-7CD539C8CE5E}" srcOrd="0" destOrd="0" presId="urn:microsoft.com/office/officeart/2005/8/layout/vList2"/>
    <dgm:cxn modelId="{77CB9864-0C44-4388-8B6D-F3DB3D0E9754}" type="presOf" srcId="{B27B3B9C-882F-4C4A-9D6D-3A055B24461F}" destId="{891946E1-FFD9-4A13-AA31-3864B7735E73}" srcOrd="0" destOrd="0" presId="urn:microsoft.com/office/officeart/2005/8/layout/vList2"/>
    <dgm:cxn modelId="{83DA91FD-1EE1-40EF-BB97-21777ED62364}" srcId="{CF1EB7CE-1FBA-48E9-B244-0EF1520F20B2}" destId="{B0781FF3-B381-4C6D-849C-7E640B7135E8}" srcOrd="1" destOrd="0" parTransId="{EA6EDF60-2F4C-46D0-A846-A71465B953E2}" sibTransId="{A04A847D-656C-413F-8CEC-DEEB23FF5C98}"/>
    <dgm:cxn modelId="{5A51C060-05D0-49A7-BD51-9E31D05476E8}" srcId="{85FD8B69-5A6B-4645-BB10-ABE326D3EFE9}" destId="{DC994355-58ED-491D-9219-7FED37A3B5CE}" srcOrd="5" destOrd="0" parTransId="{15D1DBE1-6886-449A-BC82-7F9608395914}" sibTransId="{83E1CCDC-2218-4890-BE7B-D764F703EF52}"/>
    <dgm:cxn modelId="{92626857-810C-4658-8FAF-89B378A59EAE}" srcId="{85FD8B69-5A6B-4645-BB10-ABE326D3EFE9}" destId="{B4752181-2403-4EF7-960B-CAA36C4A66BF}" srcOrd="2" destOrd="0" parTransId="{EC6F4CCB-DB7B-48FA-919D-5FBBA4E41D66}" sibTransId="{DA5F5D19-D448-4CA3-A9BB-AB44087F6F45}"/>
    <dgm:cxn modelId="{0547A90F-7370-4C38-98B8-62547D23DCB1}" type="presOf" srcId="{B0781FF3-B381-4C6D-849C-7E640B7135E8}" destId="{1CA6C1AF-9394-4F83-A618-3F0DCF5CFABD}" srcOrd="0" destOrd="1" presId="urn:microsoft.com/office/officeart/2005/8/layout/vList2"/>
    <dgm:cxn modelId="{284E0F04-0F0C-45F3-AB2A-57807E72F67C}" srcId="{5E1D259B-76E8-44FD-AF75-892E2C3B0496}" destId="{85FD8B69-5A6B-4645-BB10-ABE326D3EFE9}" srcOrd="2" destOrd="0" parTransId="{096C8E2A-3E77-4957-BF98-91A9F501AA6E}" sibTransId="{68E6C72B-9C9D-4947-932F-AFF0F81DA72C}"/>
    <dgm:cxn modelId="{B0A9DAE7-9665-49AB-816A-3E286B589649}" srcId="{85FD8B69-5A6B-4645-BB10-ABE326D3EFE9}" destId="{049402D3-BBCB-4CA5-A878-C577C9A464A0}" srcOrd="1" destOrd="0" parTransId="{3DF8F067-BC09-4EB0-9696-C5FE0942246C}" sibTransId="{FE4DCBE9-ABBB-4BA9-8AE5-A2637DB21823}"/>
    <dgm:cxn modelId="{D2BBD0EF-1830-4E74-830B-D801BA820955}" srcId="{CF1EB7CE-1FBA-48E9-B244-0EF1520F20B2}" destId="{2B4E3F92-BE36-4778-AD0B-1E465D3568F1}" srcOrd="0" destOrd="0" parTransId="{CEC9042E-ED45-4005-A3B0-F54F16897083}" sibTransId="{C19F3D87-704A-4B4C-9B68-B2A7FF23B974}"/>
    <dgm:cxn modelId="{6F9FB26A-AE8D-466E-BC3B-71E582AA3088}" srcId="{85FD8B69-5A6B-4645-BB10-ABE326D3EFE9}" destId="{25AE3E94-1F5F-4042-BD76-45D2E70F2004}" srcOrd="4" destOrd="0" parTransId="{E4C6BFC7-4210-4570-9186-53044788A276}" sibTransId="{C49F3D92-DDA1-4101-B3FC-5B627109A069}"/>
    <dgm:cxn modelId="{DC80F4CA-B8F0-4A69-AA26-7AA3AB455C2C}" srcId="{CF1EB7CE-1FBA-48E9-B244-0EF1520F20B2}" destId="{BAC9FC6C-8855-434D-8A5B-4AF9D50ABDEB}" srcOrd="3" destOrd="0" parTransId="{12232962-6ECE-41BA-B065-8C3DF66A92BE}" sibTransId="{3F83349C-0E82-4851-B9B8-83232B8D064E}"/>
    <dgm:cxn modelId="{469498C9-90BC-4494-BB4B-DDABD7B95443}" type="presOf" srcId="{DC994355-58ED-491D-9219-7FED37A3B5CE}" destId="{0369830B-4AF6-4B2F-82C4-2F34A389F55B}" srcOrd="0" destOrd="5" presId="urn:microsoft.com/office/officeart/2005/8/layout/vList2"/>
    <dgm:cxn modelId="{E53B0142-69FD-42E1-8D1F-5FDB076D2B6D}" type="presOf" srcId="{2B4E3F92-BE36-4778-AD0B-1E465D3568F1}" destId="{1CA6C1AF-9394-4F83-A618-3F0DCF5CFABD}" srcOrd="0" destOrd="0" presId="urn:microsoft.com/office/officeart/2005/8/layout/vList2"/>
    <dgm:cxn modelId="{10CA66E7-6B0D-4748-B927-39B7D8086AE7}" srcId="{32A630CA-1A00-453F-9D69-CB6EDF03D891}" destId="{3F2462CF-BA47-4318-9E62-80F7B0F26800}" srcOrd="1" destOrd="0" parTransId="{505FAD26-2D86-4527-928C-E18CBE0DA318}" sibTransId="{BDC59DD9-B3C0-46BD-9CD9-38381EEA82DE}"/>
    <dgm:cxn modelId="{E445439D-E6DC-4E33-9383-90FF859D30F1}" srcId="{32A630CA-1A00-453F-9D69-CB6EDF03D891}" destId="{B27B3B9C-882F-4C4A-9D6D-3A055B24461F}" srcOrd="0" destOrd="0" parTransId="{27D5D549-A59A-458B-8EFE-612BDCD767DD}" sibTransId="{370ACA36-EDB7-477C-A7DC-D66945E928DD}"/>
    <dgm:cxn modelId="{9DD62BA7-B1E7-4BBC-8493-3F6C33B064AF}" type="presOf" srcId="{5E1D259B-76E8-44FD-AF75-892E2C3B0496}" destId="{B5B9B2A9-54D8-41EE-A05F-A63ECEB0ED2E}" srcOrd="0" destOrd="0" presId="urn:microsoft.com/office/officeart/2005/8/layout/vList2"/>
    <dgm:cxn modelId="{4D292651-4E8B-4988-900F-EB77135E8649}" type="presOf" srcId="{75F26BA9-C200-4553-BBEA-937A41091974}" destId="{1CA6C1AF-9394-4F83-A618-3F0DCF5CFABD}" srcOrd="0" destOrd="2" presId="urn:microsoft.com/office/officeart/2005/8/layout/vList2"/>
    <dgm:cxn modelId="{1F3CE3E6-CF43-4A1F-90A8-39ADF5285157}" srcId="{5E1D259B-76E8-44FD-AF75-892E2C3B0496}" destId="{CF1EB7CE-1FBA-48E9-B244-0EF1520F20B2}" srcOrd="1" destOrd="0" parTransId="{EE9F0FB9-28E3-467A-9594-8909430AAD56}" sibTransId="{15D9EA24-090D-460A-8A0C-54C0E23FBB0C}"/>
    <dgm:cxn modelId="{2A8E0B4B-BD91-44C7-AFF8-012574E267B2}" type="presOf" srcId="{6F4186E0-54BF-4F60-896C-E055C41527EC}" destId="{0369830B-4AF6-4B2F-82C4-2F34A389F55B}" srcOrd="0" destOrd="0" presId="urn:microsoft.com/office/officeart/2005/8/layout/vList2"/>
    <dgm:cxn modelId="{18E1CC74-8071-4BD1-BD47-2CED14F02C9F}" type="presOf" srcId="{3F2462CF-BA47-4318-9E62-80F7B0F26800}" destId="{891946E1-FFD9-4A13-AA31-3864B7735E73}" srcOrd="0" destOrd="1" presId="urn:microsoft.com/office/officeart/2005/8/layout/vList2"/>
    <dgm:cxn modelId="{492AFD86-51E3-4301-90A1-2B5B72885C3A}" type="presOf" srcId="{049402D3-BBCB-4CA5-A878-C577C9A464A0}" destId="{0369830B-4AF6-4B2F-82C4-2F34A389F55B}" srcOrd="0" destOrd="1" presId="urn:microsoft.com/office/officeart/2005/8/layout/vList2"/>
    <dgm:cxn modelId="{7AE249F9-EAEE-4F30-ACF2-EFCA8E585684}" type="presOf" srcId="{25AE3E94-1F5F-4042-BD76-45D2E70F2004}" destId="{0369830B-4AF6-4B2F-82C4-2F34A389F55B}" srcOrd="0" destOrd="4" presId="urn:microsoft.com/office/officeart/2005/8/layout/vList2"/>
    <dgm:cxn modelId="{CF62CECB-E47D-4B2E-B3D5-4779D9382218}" type="presOf" srcId="{32A630CA-1A00-453F-9D69-CB6EDF03D891}" destId="{9D0A543E-C562-4AF7-8F32-2DC717BBDB41}" srcOrd="0" destOrd="0" presId="urn:microsoft.com/office/officeart/2005/8/layout/vList2"/>
    <dgm:cxn modelId="{625A17F5-2CE1-4B41-820E-F4DCA50146DC}" type="presOf" srcId="{CF1EB7CE-1FBA-48E9-B244-0EF1520F20B2}" destId="{BA1D4002-F7A6-4901-8823-61ABE7B4B05A}" srcOrd="0" destOrd="0" presId="urn:microsoft.com/office/officeart/2005/8/layout/vList2"/>
    <dgm:cxn modelId="{F65CAAFE-4D64-4C32-BD65-5F82EF601E2E}" srcId="{85FD8B69-5A6B-4645-BB10-ABE326D3EFE9}" destId="{6F4186E0-54BF-4F60-896C-E055C41527EC}" srcOrd="0" destOrd="0" parTransId="{0BFF32C0-F411-40CC-A97B-BE76E8192F69}" sibTransId="{3F927869-2A07-40EE-96E7-EE9E40A893CE}"/>
    <dgm:cxn modelId="{DCA3EB41-2D67-469E-B99F-5E5D65BFA0C3}" srcId="{85FD8B69-5A6B-4645-BB10-ABE326D3EFE9}" destId="{464E6E56-58E2-4844-AA23-2D96E846B646}" srcOrd="3" destOrd="0" parTransId="{1EF1389C-01A4-42A0-8D7C-9E76E26C7CFD}" sibTransId="{2DC80D89-CD37-48AA-81E1-D32E0AF33A50}"/>
    <dgm:cxn modelId="{850E15E4-60CF-47A9-8CB5-222DEC796DFC}" srcId="{CF1EB7CE-1FBA-48E9-B244-0EF1520F20B2}" destId="{75F26BA9-C200-4553-BBEA-937A41091974}" srcOrd="2" destOrd="0" parTransId="{8DC00294-D540-47B8-B2FE-03D9ECC74CA9}" sibTransId="{69554FF8-4C2F-4B8D-B339-C1867B30E571}"/>
    <dgm:cxn modelId="{B21EF9A4-065A-4FF8-A4AD-A1B3D92CF665}" type="presOf" srcId="{464E6E56-58E2-4844-AA23-2D96E846B646}" destId="{0369830B-4AF6-4B2F-82C4-2F34A389F55B}" srcOrd="0" destOrd="3" presId="urn:microsoft.com/office/officeart/2005/8/layout/vList2"/>
    <dgm:cxn modelId="{599BC433-8301-465D-8D81-A7392394D307}" type="presOf" srcId="{B4752181-2403-4EF7-960B-CAA36C4A66BF}" destId="{0369830B-4AF6-4B2F-82C4-2F34A389F55B}" srcOrd="0" destOrd="2" presId="urn:microsoft.com/office/officeart/2005/8/layout/vList2"/>
    <dgm:cxn modelId="{23D109BE-EA57-41E9-B66C-4F6D122FDAED}" srcId="{5E1D259B-76E8-44FD-AF75-892E2C3B0496}" destId="{32A630CA-1A00-453F-9D69-CB6EDF03D891}" srcOrd="0" destOrd="0" parTransId="{6275D31F-8AFD-447B-86E1-49E3CEAA6B8D}" sibTransId="{56BFB035-0098-4946-B5A9-9E6C4BC7BC1F}"/>
    <dgm:cxn modelId="{CCDC5466-81AE-471D-8F6B-8146038DF82F}" type="presOf" srcId="{BAC9FC6C-8855-434D-8A5B-4AF9D50ABDEB}" destId="{1CA6C1AF-9394-4F83-A618-3F0DCF5CFABD}" srcOrd="0" destOrd="3" presId="urn:microsoft.com/office/officeart/2005/8/layout/vList2"/>
    <dgm:cxn modelId="{C9F0C226-C574-455A-9E2F-88967D1863F8}" type="presParOf" srcId="{B5B9B2A9-54D8-41EE-A05F-A63ECEB0ED2E}" destId="{9D0A543E-C562-4AF7-8F32-2DC717BBDB41}" srcOrd="0" destOrd="0" presId="urn:microsoft.com/office/officeart/2005/8/layout/vList2"/>
    <dgm:cxn modelId="{18825263-FD6C-4ABF-A77C-37730EA5ECD1}" type="presParOf" srcId="{B5B9B2A9-54D8-41EE-A05F-A63ECEB0ED2E}" destId="{891946E1-FFD9-4A13-AA31-3864B7735E73}" srcOrd="1" destOrd="0" presId="urn:microsoft.com/office/officeart/2005/8/layout/vList2"/>
    <dgm:cxn modelId="{5A06EAA7-E930-4385-BE42-37CC66BCF3DA}" type="presParOf" srcId="{B5B9B2A9-54D8-41EE-A05F-A63ECEB0ED2E}" destId="{BA1D4002-F7A6-4901-8823-61ABE7B4B05A}" srcOrd="2" destOrd="0" presId="urn:microsoft.com/office/officeart/2005/8/layout/vList2"/>
    <dgm:cxn modelId="{4C99FA7D-E6F2-4B1F-A407-F47A67BD0474}" type="presParOf" srcId="{B5B9B2A9-54D8-41EE-A05F-A63ECEB0ED2E}" destId="{1CA6C1AF-9394-4F83-A618-3F0DCF5CFABD}" srcOrd="3" destOrd="0" presId="urn:microsoft.com/office/officeart/2005/8/layout/vList2"/>
    <dgm:cxn modelId="{EC098C55-D457-45CF-99BB-C9DE53C1459B}" type="presParOf" srcId="{B5B9B2A9-54D8-41EE-A05F-A63ECEB0ED2E}" destId="{6AA0E2E9-E48F-4639-BB29-7CD539C8CE5E}" srcOrd="4" destOrd="0" presId="urn:microsoft.com/office/officeart/2005/8/layout/vList2"/>
    <dgm:cxn modelId="{B4E10D3F-9C44-4F7C-8DB4-57DCEFCEFFA6}" type="presParOf" srcId="{B5B9B2A9-54D8-41EE-A05F-A63ECEB0ED2E}" destId="{0369830B-4AF6-4B2F-82C4-2F34A389F55B}"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C93688-FAEA-42D1-A269-843FCC492A0C}" type="doc">
      <dgm:prSet loTypeId="urn:microsoft.com/office/officeart/2005/8/layout/hList1" loCatId="list" qsTypeId="urn:microsoft.com/office/officeart/2005/8/quickstyle/3d7" qsCatId="3D" csTypeId="urn:microsoft.com/office/officeart/2005/8/colors/colorful1" csCatId="colorful" phldr="1"/>
      <dgm:spPr/>
      <dgm:t>
        <a:bodyPr/>
        <a:lstStyle/>
        <a:p>
          <a:endParaRPr lang="el-GR"/>
        </a:p>
      </dgm:t>
    </dgm:pt>
    <dgm:pt modelId="{2F0545E3-A4B4-45CA-A280-76810AD26A74}">
      <dgm:prSet phldrT="[Κείμενο]" custT="1"/>
      <dgm:spPr/>
      <dgm:t>
        <a:bodyPr/>
        <a:lstStyle/>
        <a:p>
          <a:r>
            <a:rPr lang="el-GR" sz="3200" b="1" dirty="0"/>
            <a:t>Έως 20 Ιουλίου</a:t>
          </a:r>
        </a:p>
      </dgm:t>
    </dgm:pt>
    <dgm:pt modelId="{1BD15A77-2D17-41D7-AF66-A399BB3B0553}" type="parTrans" cxnId="{691E4882-49D6-4A2C-99E0-3B94C9B9F462}">
      <dgm:prSet/>
      <dgm:spPr/>
      <dgm:t>
        <a:bodyPr/>
        <a:lstStyle/>
        <a:p>
          <a:endParaRPr lang="el-GR" sz="2400"/>
        </a:p>
      </dgm:t>
    </dgm:pt>
    <dgm:pt modelId="{3AC48614-B86F-41E3-838D-510FB6286255}" type="sibTrans" cxnId="{691E4882-49D6-4A2C-99E0-3B94C9B9F462}">
      <dgm:prSet/>
      <dgm:spPr/>
      <dgm:t>
        <a:bodyPr/>
        <a:lstStyle/>
        <a:p>
          <a:endParaRPr lang="el-GR" sz="2400"/>
        </a:p>
      </dgm:t>
    </dgm:pt>
    <dgm:pt modelId="{27C8DCA0-54DB-4369-A3F1-AB6D4BE17BEE}">
      <dgm:prSet phldrT="[Κείμενο]" custT="1"/>
      <dgm:spPr/>
      <dgm:t>
        <a:bodyPr/>
        <a:lstStyle/>
        <a:p>
          <a:r>
            <a:rPr lang="el-GR" sz="3200" b="1" dirty="0"/>
            <a:t>Έως 30 Ιουλίου</a:t>
          </a:r>
        </a:p>
      </dgm:t>
    </dgm:pt>
    <dgm:pt modelId="{106F69FD-6842-494F-8232-5A4C6BCC6935}" type="parTrans" cxnId="{9D9B8746-87F6-4152-9474-0FBDC53D7CAE}">
      <dgm:prSet/>
      <dgm:spPr/>
      <dgm:t>
        <a:bodyPr/>
        <a:lstStyle/>
        <a:p>
          <a:endParaRPr lang="el-GR" sz="2400"/>
        </a:p>
      </dgm:t>
    </dgm:pt>
    <dgm:pt modelId="{A432B333-86DE-464F-9DCF-54CF663339CB}" type="sibTrans" cxnId="{9D9B8746-87F6-4152-9474-0FBDC53D7CAE}">
      <dgm:prSet/>
      <dgm:spPr/>
      <dgm:t>
        <a:bodyPr/>
        <a:lstStyle/>
        <a:p>
          <a:endParaRPr lang="el-GR" sz="2400"/>
        </a:p>
      </dgm:t>
    </dgm:pt>
    <dgm:pt modelId="{A7749C14-3429-4981-94F0-CD7859347BA7}">
      <dgm:prSet phldrT="[Κείμενο]" custT="1"/>
      <dgm:spPr/>
      <dgm:t>
        <a:bodyPr/>
        <a:lstStyle/>
        <a:p>
          <a:r>
            <a:rPr lang="el-GR" sz="2800" b="1" dirty="0"/>
            <a:t>Έως 31 Αυγούστου</a:t>
          </a:r>
        </a:p>
      </dgm:t>
    </dgm:pt>
    <dgm:pt modelId="{6C1AC778-3223-4353-8C95-387E9FCE8F9E}" type="parTrans" cxnId="{38A8FF6C-4D44-4EF8-A989-A0B1EF8F6EFA}">
      <dgm:prSet/>
      <dgm:spPr/>
      <dgm:t>
        <a:bodyPr/>
        <a:lstStyle/>
        <a:p>
          <a:endParaRPr lang="el-GR" sz="2400"/>
        </a:p>
      </dgm:t>
    </dgm:pt>
    <dgm:pt modelId="{FB0EBB2E-3855-4D94-AC5B-66C0BDAC350A}" type="sibTrans" cxnId="{38A8FF6C-4D44-4EF8-A989-A0B1EF8F6EFA}">
      <dgm:prSet/>
      <dgm:spPr/>
      <dgm:t>
        <a:bodyPr/>
        <a:lstStyle/>
        <a:p>
          <a:endParaRPr lang="el-GR" sz="2400"/>
        </a:p>
      </dgm:t>
    </dgm:pt>
    <dgm:pt modelId="{6A1C1A9E-EC6F-45E0-BB82-B4F7046ED77D}">
      <dgm:prSet custT="1"/>
      <dgm:spPr/>
      <dgm:t>
        <a:bodyPr/>
        <a:lstStyle/>
        <a:p>
          <a:r>
            <a:rPr lang="el-GR" sz="2400" b="1" dirty="0"/>
            <a:t>Εξ. Αξιολόγηση σχ. μονάδας από Σύμβουλο Εκπ/σης  Π.Ε.</a:t>
          </a:r>
        </a:p>
      </dgm:t>
    </dgm:pt>
    <dgm:pt modelId="{0CE296FC-38CF-416F-B049-C8808C072788}" type="parTrans" cxnId="{0F5F2340-D0A5-421A-9D16-D303226818DE}">
      <dgm:prSet/>
      <dgm:spPr/>
      <dgm:t>
        <a:bodyPr/>
        <a:lstStyle/>
        <a:p>
          <a:endParaRPr lang="el-GR" sz="2400"/>
        </a:p>
      </dgm:t>
    </dgm:pt>
    <dgm:pt modelId="{F3F409C9-B5C6-48E7-9B65-0582127CF1BD}" type="sibTrans" cxnId="{0F5F2340-D0A5-421A-9D16-D303226818DE}">
      <dgm:prSet/>
      <dgm:spPr/>
      <dgm:t>
        <a:bodyPr/>
        <a:lstStyle/>
        <a:p>
          <a:endParaRPr lang="el-GR" sz="2400"/>
        </a:p>
      </dgm:t>
    </dgm:pt>
    <dgm:pt modelId="{E9176F11-FF5D-4F90-9639-50CE39F88DED}">
      <dgm:prSet custT="1"/>
      <dgm:spPr/>
      <dgm:t>
        <a:bodyPr/>
        <a:lstStyle/>
        <a:p>
          <a:r>
            <a:rPr lang="el-GR" sz="2400" b="1" dirty="0"/>
            <a:t>Εξ. Αξιολόγηση σχ. μονάδων ευθύνης του Σ.Ε.</a:t>
          </a:r>
        </a:p>
      </dgm:t>
    </dgm:pt>
    <dgm:pt modelId="{22A22477-84B6-4C7A-A9BD-28095D76B8EF}" type="parTrans" cxnId="{D0AC508C-4B80-412D-92F5-949C9C667FE9}">
      <dgm:prSet/>
      <dgm:spPr/>
      <dgm:t>
        <a:bodyPr/>
        <a:lstStyle/>
        <a:p>
          <a:endParaRPr lang="el-GR" sz="2400"/>
        </a:p>
      </dgm:t>
    </dgm:pt>
    <dgm:pt modelId="{F295C9EF-93ED-410E-802B-02B79507584B}" type="sibTrans" cxnId="{D0AC508C-4B80-412D-92F5-949C9C667FE9}">
      <dgm:prSet/>
      <dgm:spPr/>
      <dgm:t>
        <a:bodyPr/>
        <a:lstStyle/>
        <a:p>
          <a:endParaRPr lang="el-GR" sz="2400"/>
        </a:p>
      </dgm:t>
    </dgm:pt>
    <dgm:pt modelId="{F3CEFDBD-6815-41AA-B4A7-BD84248C7B7E}">
      <dgm:prSet custT="1"/>
      <dgm:spPr/>
      <dgm:t>
        <a:bodyPr/>
        <a:lstStyle/>
        <a:p>
          <a:r>
            <a:rPr lang="el-GR" sz="2400" b="1" dirty="0"/>
            <a:t>Εξ. Αξιολόγηση σχ. μονάδων από Επόπτη Ποιότητας</a:t>
          </a:r>
        </a:p>
      </dgm:t>
    </dgm:pt>
    <dgm:pt modelId="{2A011251-5B92-4062-B997-E8213AA6DC00}" type="parTrans" cxnId="{D25BACDF-7359-46E9-9FA6-8972817BA326}">
      <dgm:prSet/>
      <dgm:spPr/>
      <dgm:t>
        <a:bodyPr/>
        <a:lstStyle/>
        <a:p>
          <a:endParaRPr lang="el-GR" sz="2400"/>
        </a:p>
      </dgm:t>
    </dgm:pt>
    <dgm:pt modelId="{9B557F04-1F35-4298-8051-1755E46AA2D4}" type="sibTrans" cxnId="{D25BACDF-7359-46E9-9FA6-8972817BA326}">
      <dgm:prSet/>
      <dgm:spPr/>
      <dgm:t>
        <a:bodyPr/>
        <a:lstStyle/>
        <a:p>
          <a:endParaRPr lang="el-GR" sz="2400"/>
        </a:p>
      </dgm:t>
    </dgm:pt>
    <dgm:pt modelId="{DF34D4C7-A7B9-4990-8A21-2DB2739BDE4B}">
      <dgm:prSet custT="1"/>
      <dgm:spPr/>
      <dgm:t>
        <a:bodyPr/>
        <a:lstStyle/>
        <a:p>
          <a:r>
            <a:rPr lang="el-GR" sz="2800" b="1" dirty="0"/>
            <a:t>Έως 10 Σεπτέμβρη</a:t>
          </a:r>
        </a:p>
      </dgm:t>
    </dgm:pt>
    <dgm:pt modelId="{BEB57181-9684-4C68-B6A6-F61D2DB6838B}" type="parTrans" cxnId="{DB1440A4-4C6D-4E8A-82DA-DC7D255021FB}">
      <dgm:prSet/>
      <dgm:spPr/>
      <dgm:t>
        <a:bodyPr/>
        <a:lstStyle/>
        <a:p>
          <a:endParaRPr lang="el-GR"/>
        </a:p>
      </dgm:t>
    </dgm:pt>
    <dgm:pt modelId="{F9D0E74B-20E7-48A6-A63C-B588AD4CEBC6}" type="sibTrans" cxnId="{DB1440A4-4C6D-4E8A-82DA-DC7D255021FB}">
      <dgm:prSet/>
      <dgm:spPr/>
      <dgm:t>
        <a:bodyPr/>
        <a:lstStyle/>
        <a:p>
          <a:endParaRPr lang="el-GR"/>
        </a:p>
      </dgm:t>
    </dgm:pt>
    <dgm:pt modelId="{0C6A9CFD-E1E4-420D-8AA9-9AA34F2CC5FA}">
      <dgm:prSet custT="1"/>
      <dgm:spPr/>
      <dgm:t>
        <a:bodyPr/>
        <a:lstStyle/>
        <a:p>
          <a:r>
            <a:rPr lang="el-GR" sz="2400" b="1" dirty="0"/>
            <a:t>Εξ. Αξιολόγηση σχ. μονάδων από Περιφερειακό Επόπτη Ποιότητας</a:t>
          </a:r>
        </a:p>
      </dgm:t>
    </dgm:pt>
    <dgm:pt modelId="{831DE966-A355-493E-B9CB-0AD41E7C7D2E}" type="parTrans" cxnId="{9719CC0A-B7F4-4C34-9EF3-FC72A34B6657}">
      <dgm:prSet/>
      <dgm:spPr/>
      <dgm:t>
        <a:bodyPr/>
        <a:lstStyle/>
        <a:p>
          <a:endParaRPr lang="el-GR"/>
        </a:p>
      </dgm:t>
    </dgm:pt>
    <dgm:pt modelId="{8FE69AA5-DBFE-46B5-ACD1-458ED0EB9F5F}" type="sibTrans" cxnId="{9719CC0A-B7F4-4C34-9EF3-FC72A34B6657}">
      <dgm:prSet/>
      <dgm:spPr/>
      <dgm:t>
        <a:bodyPr/>
        <a:lstStyle/>
        <a:p>
          <a:endParaRPr lang="el-GR"/>
        </a:p>
      </dgm:t>
    </dgm:pt>
    <dgm:pt modelId="{8F5B3B43-CF00-4AF4-8787-6CCC787C3AC6}" type="pres">
      <dgm:prSet presAssocID="{C4C93688-FAEA-42D1-A269-843FCC492A0C}" presName="Name0" presStyleCnt="0">
        <dgm:presLayoutVars>
          <dgm:dir/>
          <dgm:animLvl val="lvl"/>
          <dgm:resizeHandles val="exact"/>
        </dgm:presLayoutVars>
      </dgm:prSet>
      <dgm:spPr/>
      <dgm:t>
        <a:bodyPr/>
        <a:lstStyle/>
        <a:p>
          <a:endParaRPr lang="el-GR"/>
        </a:p>
      </dgm:t>
    </dgm:pt>
    <dgm:pt modelId="{8984B9D6-27EB-4CB9-A3D6-FF23201D88FC}" type="pres">
      <dgm:prSet presAssocID="{2F0545E3-A4B4-45CA-A280-76810AD26A74}" presName="composite" presStyleCnt="0"/>
      <dgm:spPr/>
    </dgm:pt>
    <dgm:pt modelId="{9D7D388A-6E6F-4653-8119-10FCEC230759}" type="pres">
      <dgm:prSet presAssocID="{2F0545E3-A4B4-45CA-A280-76810AD26A74}" presName="parTx" presStyleLbl="alignNode1" presStyleIdx="0" presStyleCnt="4">
        <dgm:presLayoutVars>
          <dgm:chMax val="0"/>
          <dgm:chPref val="0"/>
          <dgm:bulletEnabled val="1"/>
        </dgm:presLayoutVars>
      </dgm:prSet>
      <dgm:spPr/>
      <dgm:t>
        <a:bodyPr/>
        <a:lstStyle/>
        <a:p>
          <a:endParaRPr lang="el-GR"/>
        </a:p>
      </dgm:t>
    </dgm:pt>
    <dgm:pt modelId="{3E572A66-8F7E-4EC6-9C53-547A0EBE4620}" type="pres">
      <dgm:prSet presAssocID="{2F0545E3-A4B4-45CA-A280-76810AD26A74}" presName="desTx" presStyleLbl="alignAccFollowNode1" presStyleIdx="0" presStyleCnt="4">
        <dgm:presLayoutVars>
          <dgm:bulletEnabled val="1"/>
        </dgm:presLayoutVars>
      </dgm:prSet>
      <dgm:spPr/>
      <dgm:t>
        <a:bodyPr/>
        <a:lstStyle/>
        <a:p>
          <a:endParaRPr lang="el-GR"/>
        </a:p>
      </dgm:t>
    </dgm:pt>
    <dgm:pt modelId="{86D99D22-2D18-4877-8875-A4224DB53902}" type="pres">
      <dgm:prSet presAssocID="{3AC48614-B86F-41E3-838D-510FB6286255}" presName="space" presStyleCnt="0"/>
      <dgm:spPr/>
    </dgm:pt>
    <dgm:pt modelId="{C9E767B4-4AB2-4844-B1ED-D8A00211C116}" type="pres">
      <dgm:prSet presAssocID="{27C8DCA0-54DB-4369-A3F1-AB6D4BE17BEE}" presName="composite" presStyleCnt="0"/>
      <dgm:spPr/>
    </dgm:pt>
    <dgm:pt modelId="{5EA92ED2-0191-4FCE-9B59-9F4EFE89CC67}" type="pres">
      <dgm:prSet presAssocID="{27C8DCA0-54DB-4369-A3F1-AB6D4BE17BEE}" presName="parTx" presStyleLbl="alignNode1" presStyleIdx="1" presStyleCnt="4">
        <dgm:presLayoutVars>
          <dgm:chMax val="0"/>
          <dgm:chPref val="0"/>
          <dgm:bulletEnabled val="1"/>
        </dgm:presLayoutVars>
      </dgm:prSet>
      <dgm:spPr/>
      <dgm:t>
        <a:bodyPr/>
        <a:lstStyle/>
        <a:p>
          <a:endParaRPr lang="el-GR"/>
        </a:p>
      </dgm:t>
    </dgm:pt>
    <dgm:pt modelId="{3DDE9445-70B6-42E4-A877-7651B7684FF4}" type="pres">
      <dgm:prSet presAssocID="{27C8DCA0-54DB-4369-A3F1-AB6D4BE17BEE}" presName="desTx" presStyleLbl="alignAccFollowNode1" presStyleIdx="1" presStyleCnt="4">
        <dgm:presLayoutVars>
          <dgm:bulletEnabled val="1"/>
        </dgm:presLayoutVars>
      </dgm:prSet>
      <dgm:spPr/>
      <dgm:t>
        <a:bodyPr/>
        <a:lstStyle/>
        <a:p>
          <a:endParaRPr lang="el-GR"/>
        </a:p>
      </dgm:t>
    </dgm:pt>
    <dgm:pt modelId="{5D1C15CF-6F5F-47B5-BC13-D4721FB06D16}" type="pres">
      <dgm:prSet presAssocID="{A432B333-86DE-464F-9DCF-54CF663339CB}" presName="space" presStyleCnt="0"/>
      <dgm:spPr/>
    </dgm:pt>
    <dgm:pt modelId="{BE3B06E2-8561-4D9B-A6F3-219C1C0C45C3}" type="pres">
      <dgm:prSet presAssocID="{A7749C14-3429-4981-94F0-CD7859347BA7}" presName="composite" presStyleCnt="0"/>
      <dgm:spPr/>
    </dgm:pt>
    <dgm:pt modelId="{9B827E27-ECD6-457F-A0B1-6710CCBD1DEA}" type="pres">
      <dgm:prSet presAssocID="{A7749C14-3429-4981-94F0-CD7859347BA7}" presName="parTx" presStyleLbl="alignNode1" presStyleIdx="2" presStyleCnt="4" custLinFactNeighborX="2836" custLinFactNeighborY="-5670">
        <dgm:presLayoutVars>
          <dgm:chMax val="0"/>
          <dgm:chPref val="0"/>
          <dgm:bulletEnabled val="1"/>
        </dgm:presLayoutVars>
      </dgm:prSet>
      <dgm:spPr/>
      <dgm:t>
        <a:bodyPr/>
        <a:lstStyle/>
        <a:p>
          <a:endParaRPr lang="el-GR"/>
        </a:p>
      </dgm:t>
    </dgm:pt>
    <dgm:pt modelId="{C2874D75-AEA1-47C1-9744-D15D574D4478}" type="pres">
      <dgm:prSet presAssocID="{A7749C14-3429-4981-94F0-CD7859347BA7}" presName="desTx" presStyleLbl="alignAccFollowNode1" presStyleIdx="2" presStyleCnt="4">
        <dgm:presLayoutVars>
          <dgm:bulletEnabled val="1"/>
        </dgm:presLayoutVars>
      </dgm:prSet>
      <dgm:spPr/>
      <dgm:t>
        <a:bodyPr/>
        <a:lstStyle/>
        <a:p>
          <a:endParaRPr lang="el-GR"/>
        </a:p>
      </dgm:t>
    </dgm:pt>
    <dgm:pt modelId="{C0EA2F75-B485-467B-B04E-FFE70386B183}" type="pres">
      <dgm:prSet presAssocID="{FB0EBB2E-3855-4D94-AC5B-66C0BDAC350A}" presName="space" presStyleCnt="0"/>
      <dgm:spPr/>
    </dgm:pt>
    <dgm:pt modelId="{F0520EBB-EBFF-4F12-BD73-1FAF6FD31721}" type="pres">
      <dgm:prSet presAssocID="{DF34D4C7-A7B9-4990-8A21-2DB2739BDE4B}" presName="composite" presStyleCnt="0"/>
      <dgm:spPr/>
    </dgm:pt>
    <dgm:pt modelId="{FD6F09A7-766A-4A04-BDC2-F6375232FCCE}" type="pres">
      <dgm:prSet presAssocID="{DF34D4C7-A7B9-4990-8A21-2DB2739BDE4B}" presName="parTx" presStyleLbl="alignNode1" presStyleIdx="3" presStyleCnt="4">
        <dgm:presLayoutVars>
          <dgm:chMax val="0"/>
          <dgm:chPref val="0"/>
          <dgm:bulletEnabled val="1"/>
        </dgm:presLayoutVars>
      </dgm:prSet>
      <dgm:spPr/>
      <dgm:t>
        <a:bodyPr/>
        <a:lstStyle/>
        <a:p>
          <a:endParaRPr lang="el-GR"/>
        </a:p>
      </dgm:t>
    </dgm:pt>
    <dgm:pt modelId="{954BA472-5368-484C-B0D5-999A0335BE46}" type="pres">
      <dgm:prSet presAssocID="{DF34D4C7-A7B9-4990-8A21-2DB2739BDE4B}" presName="desTx" presStyleLbl="alignAccFollowNode1" presStyleIdx="3" presStyleCnt="4">
        <dgm:presLayoutVars>
          <dgm:bulletEnabled val="1"/>
        </dgm:presLayoutVars>
      </dgm:prSet>
      <dgm:spPr/>
      <dgm:t>
        <a:bodyPr/>
        <a:lstStyle/>
        <a:p>
          <a:endParaRPr lang="el-GR"/>
        </a:p>
      </dgm:t>
    </dgm:pt>
  </dgm:ptLst>
  <dgm:cxnLst>
    <dgm:cxn modelId="{1FED74B5-A094-4C06-A546-711908DA2E5A}" type="presOf" srcId="{0C6A9CFD-E1E4-420D-8AA9-9AA34F2CC5FA}" destId="{954BA472-5368-484C-B0D5-999A0335BE46}" srcOrd="0" destOrd="0" presId="urn:microsoft.com/office/officeart/2005/8/layout/hList1"/>
    <dgm:cxn modelId="{D7D3D0B3-3EBC-497B-A463-C90992E053E9}" type="presOf" srcId="{E9176F11-FF5D-4F90-9639-50CE39F88DED}" destId="{3DDE9445-70B6-42E4-A877-7651B7684FF4}" srcOrd="0" destOrd="0" presId="urn:microsoft.com/office/officeart/2005/8/layout/hList1"/>
    <dgm:cxn modelId="{EAD9472B-BF21-4AA4-8559-149A991A5F1D}" type="presOf" srcId="{F3CEFDBD-6815-41AA-B4A7-BD84248C7B7E}" destId="{C2874D75-AEA1-47C1-9744-D15D574D4478}" srcOrd="0" destOrd="0" presId="urn:microsoft.com/office/officeart/2005/8/layout/hList1"/>
    <dgm:cxn modelId="{DB093D08-83CF-4D12-A1FA-B56BB066B09C}" type="presOf" srcId="{6A1C1A9E-EC6F-45E0-BB82-B4F7046ED77D}" destId="{3E572A66-8F7E-4EC6-9C53-547A0EBE4620}" srcOrd="0" destOrd="0" presId="urn:microsoft.com/office/officeart/2005/8/layout/hList1"/>
    <dgm:cxn modelId="{8AA0BF34-62C2-49F0-8EB3-D96E9552E7EB}" type="presOf" srcId="{A7749C14-3429-4981-94F0-CD7859347BA7}" destId="{9B827E27-ECD6-457F-A0B1-6710CCBD1DEA}" srcOrd="0" destOrd="0" presId="urn:microsoft.com/office/officeart/2005/8/layout/hList1"/>
    <dgm:cxn modelId="{9D9B8746-87F6-4152-9474-0FBDC53D7CAE}" srcId="{C4C93688-FAEA-42D1-A269-843FCC492A0C}" destId="{27C8DCA0-54DB-4369-A3F1-AB6D4BE17BEE}" srcOrd="1" destOrd="0" parTransId="{106F69FD-6842-494F-8232-5A4C6BCC6935}" sibTransId="{A432B333-86DE-464F-9DCF-54CF663339CB}"/>
    <dgm:cxn modelId="{D25BACDF-7359-46E9-9FA6-8972817BA326}" srcId="{A7749C14-3429-4981-94F0-CD7859347BA7}" destId="{F3CEFDBD-6815-41AA-B4A7-BD84248C7B7E}" srcOrd="0" destOrd="0" parTransId="{2A011251-5B92-4062-B997-E8213AA6DC00}" sibTransId="{9B557F04-1F35-4298-8051-1755E46AA2D4}"/>
    <dgm:cxn modelId="{79BD72CF-26FC-42EF-9D5C-F23312F8AF98}" type="presOf" srcId="{C4C93688-FAEA-42D1-A269-843FCC492A0C}" destId="{8F5B3B43-CF00-4AF4-8787-6CCC787C3AC6}" srcOrd="0" destOrd="0" presId="urn:microsoft.com/office/officeart/2005/8/layout/hList1"/>
    <dgm:cxn modelId="{3B407863-84FA-4350-97F1-1EE2B691F1F8}" type="presOf" srcId="{27C8DCA0-54DB-4369-A3F1-AB6D4BE17BEE}" destId="{5EA92ED2-0191-4FCE-9B59-9F4EFE89CC67}" srcOrd="0" destOrd="0" presId="urn:microsoft.com/office/officeart/2005/8/layout/hList1"/>
    <dgm:cxn modelId="{D0AC508C-4B80-412D-92F5-949C9C667FE9}" srcId="{27C8DCA0-54DB-4369-A3F1-AB6D4BE17BEE}" destId="{E9176F11-FF5D-4F90-9639-50CE39F88DED}" srcOrd="0" destOrd="0" parTransId="{22A22477-84B6-4C7A-A9BD-28095D76B8EF}" sibTransId="{F295C9EF-93ED-410E-802B-02B79507584B}"/>
    <dgm:cxn modelId="{38A8FF6C-4D44-4EF8-A989-A0B1EF8F6EFA}" srcId="{C4C93688-FAEA-42D1-A269-843FCC492A0C}" destId="{A7749C14-3429-4981-94F0-CD7859347BA7}" srcOrd="2" destOrd="0" parTransId="{6C1AC778-3223-4353-8C95-387E9FCE8F9E}" sibTransId="{FB0EBB2E-3855-4D94-AC5B-66C0BDAC350A}"/>
    <dgm:cxn modelId="{0F5F2340-D0A5-421A-9D16-D303226818DE}" srcId="{2F0545E3-A4B4-45CA-A280-76810AD26A74}" destId="{6A1C1A9E-EC6F-45E0-BB82-B4F7046ED77D}" srcOrd="0" destOrd="0" parTransId="{0CE296FC-38CF-416F-B049-C8808C072788}" sibTransId="{F3F409C9-B5C6-48E7-9B65-0582127CF1BD}"/>
    <dgm:cxn modelId="{057214B4-9F49-4428-B9F6-E10FC6ECF633}" type="presOf" srcId="{2F0545E3-A4B4-45CA-A280-76810AD26A74}" destId="{9D7D388A-6E6F-4653-8119-10FCEC230759}" srcOrd="0" destOrd="0" presId="urn:microsoft.com/office/officeart/2005/8/layout/hList1"/>
    <dgm:cxn modelId="{691E4882-49D6-4A2C-99E0-3B94C9B9F462}" srcId="{C4C93688-FAEA-42D1-A269-843FCC492A0C}" destId="{2F0545E3-A4B4-45CA-A280-76810AD26A74}" srcOrd="0" destOrd="0" parTransId="{1BD15A77-2D17-41D7-AF66-A399BB3B0553}" sibTransId="{3AC48614-B86F-41E3-838D-510FB6286255}"/>
    <dgm:cxn modelId="{BAB590E9-65BB-4D7C-91F7-71F97D9DA063}" type="presOf" srcId="{DF34D4C7-A7B9-4990-8A21-2DB2739BDE4B}" destId="{FD6F09A7-766A-4A04-BDC2-F6375232FCCE}" srcOrd="0" destOrd="0" presId="urn:microsoft.com/office/officeart/2005/8/layout/hList1"/>
    <dgm:cxn modelId="{DB1440A4-4C6D-4E8A-82DA-DC7D255021FB}" srcId="{C4C93688-FAEA-42D1-A269-843FCC492A0C}" destId="{DF34D4C7-A7B9-4990-8A21-2DB2739BDE4B}" srcOrd="3" destOrd="0" parTransId="{BEB57181-9684-4C68-B6A6-F61D2DB6838B}" sibTransId="{F9D0E74B-20E7-48A6-A63C-B588AD4CEBC6}"/>
    <dgm:cxn modelId="{9719CC0A-B7F4-4C34-9EF3-FC72A34B6657}" srcId="{DF34D4C7-A7B9-4990-8A21-2DB2739BDE4B}" destId="{0C6A9CFD-E1E4-420D-8AA9-9AA34F2CC5FA}" srcOrd="0" destOrd="0" parTransId="{831DE966-A355-493E-B9CB-0AD41E7C7D2E}" sibTransId="{8FE69AA5-DBFE-46B5-ACD1-458ED0EB9F5F}"/>
    <dgm:cxn modelId="{D997B53B-A89B-48EB-A65B-0D20882A2D75}" type="presParOf" srcId="{8F5B3B43-CF00-4AF4-8787-6CCC787C3AC6}" destId="{8984B9D6-27EB-4CB9-A3D6-FF23201D88FC}" srcOrd="0" destOrd="0" presId="urn:microsoft.com/office/officeart/2005/8/layout/hList1"/>
    <dgm:cxn modelId="{03B2D57A-176E-40FE-B098-A785606588B2}" type="presParOf" srcId="{8984B9D6-27EB-4CB9-A3D6-FF23201D88FC}" destId="{9D7D388A-6E6F-4653-8119-10FCEC230759}" srcOrd="0" destOrd="0" presId="urn:microsoft.com/office/officeart/2005/8/layout/hList1"/>
    <dgm:cxn modelId="{76488F20-F71C-46FD-B83C-248A599FACD0}" type="presParOf" srcId="{8984B9D6-27EB-4CB9-A3D6-FF23201D88FC}" destId="{3E572A66-8F7E-4EC6-9C53-547A0EBE4620}" srcOrd="1" destOrd="0" presId="urn:microsoft.com/office/officeart/2005/8/layout/hList1"/>
    <dgm:cxn modelId="{00F529C3-50EF-4C15-BE77-3CBC714B9953}" type="presParOf" srcId="{8F5B3B43-CF00-4AF4-8787-6CCC787C3AC6}" destId="{86D99D22-2D18-4877-8875-A4224DB53902}" srcOrd="1" destOrd="0" presId="urn:microsoft.com/office/officeart/2005/8/layout/hList1"/>
    <dgm:cxn modelId="{1547461F-971A-497F-954C-94ADD003AC32}" type="presParOf" srcId="{8F5B3B43-CF00-4AF4-8787-6CCC787C3AC6}" destId="{C9E767B4-4AB2-4844-B1ED-D8A00211C116}" srcOrd="2" destOrd="0" presId="urn:microsoft.com/office/officeart/2005/8/layout/hList1"/>
    <dgm:cxn modelId="{38C59BFA-4E90-4F62-8F1E-8684A81480F1}" type="presParOf" srcId="{C9E767B4-4AB2-4844-B1ED-D8A00211C116}" destId="{5EA92ED2-0191-4FCE-9B59-9F4EFE89CC67}" srcOrd="0" destOrd="0" presId="urn:microsoft.com/office/officeart/2005/8/layout/hList1"/>
    <dgm:cxn modelId="{AF2BC424-CD3C-4893-9B2B-2B29CFAD74BC}" type="presParOf" srcId="{C9E767B4-4AB2-4844-B1ED-D8A00211C116}" destId="{3DDE9445-70B6-42E4-A877-7651B7684FF4}" srcOrd="1" destOrd="0" presId="urn:microsoft.com/office/officeart/2005/8/layout/hList1"/>
    <dgm:cxn modelId="{36444399-39FC-4C3B-BEAD-658802EC83EF}" type="presParOf" srcId="{8F5B3B43-CF00-4AF4-8787-6CCC787C3AC6}" destId="{5D1C15CF-6F5F-47B5-BC13-D4721FB06D16}" srcOrd="3" destOrd="0" presId="urn:microsoft.com/office/officeart/2005/8/layout/hList1"/>
    <dgm:cxn modelId="{F895368F-1D61-4A0D-A287-E5D311E40EDB}" type="presParOf" srcId="{8F5B3B43-CF00-4AF4-8787-6CCC787C3AC6}" destId="{BE3B06E2-8561-4D9B-A6F3-219C1C0C45C3}" srcOrd="4" destOrd="0" presId="urn:microsoft.com/office/officeart/2005/8/layout/hList1"/>
    <dgm:cxn modelId="{0D5871FA-3FBC-42AA-A217-05ACF4BA67B7}" type="presParOf" srcId="{BE3B06E2-8561-4D9B-A6F3-219C1C0C45C3}" destId="{9B827E27-ECD6-457F-A0B1-6710CCBD1DEA}" srcOrd="0" destOrd="0" presId="urn:microsoft.com/office/officeart/2005/8/layout/hList1"/>
    <dgm:cxn modelId="{67C884A0-8AD2-4033-BF15-6057A639B183}" type="presParOf" srcId="{BE3B06E2-8561-4D9B-A6F3-219C1C0C45C3}" destId="{C2874D75-AEA1-47C1-9744-D15D574D4478}" srcOrd="1" destOrd="0" presId="urn:microsoft.com/office/officeart/2005/8/layout/hList1"/>
    <dgm:cxn modelId="{F8393E03-8433-4788-9FA8-E4E40ADE35A1}" type="presParOf" srcId="{8F5B3B43-CF00-4AF4-8787-6CCC787C3AC6}" destId="{C0EA2F75-B485-467B-B04E-FFE70386B183}" srcOrd="5" destOrd="0" presId="urn:microsoft.com/office/officeart/2005/8/layout/hList1"/>
    <dgm:cxn modelId="{97170E7A-0EE6-418C-945D-6EC4667E0889}" type="presParOf" srcId="{8F5B3B43-CF00-4AF4-8787-6CCC787C3AC6}" destId="{F0520EBB-EBFF-4F12-BD73-1FAF6FD31721}" srcOrd="6" destOrd="0" presId="urn:microsoft.com/office/officeart/2005/8/layout/hList1"/>
    <dgm:cxn modelId="{079602B1-A4E8-4D88-985C-DE3E7460586C}" type="presParOf" srcId="{F0520EBB-EBFF-4F12-BD73-1FAF6FD31721}" destId="{FD6F09A7-766A-4A04-BDC2-F6375232FCCE}" srcOrd="0" destOrd="0" presId="urn:microsoft.com/office/officeart/2005/8/layout/hList1"/>
    <dgm:cxn modelId="{2AE3860B-E444-4366-9C8D-466C7C8DD720}" type="presParOf" srcId="{F0520EBB-EBFF-4F12-BD73-1FAF6FD31721}" destId="{954BA472-5368-484C-B0D5-999A0335BE4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2FB400-F23E-4B46-A7C5-24B655605CCD}" type="doc">
      <dgm:prSet loTypeId="urn:microsoft.com/office/officeart/2005/8/layout/lProcess1" loCatId="process" qsTypeId="urn:microsoft.com/office/officeart/2005/8/quickstyle/3d1" qsCatId="3D" csTypeId="urn:microsoft.com/office/officeart/2005/8/colors/colorful1" csCatId="colorful" phldr="1"/>
      <dgm:spPr/>
      <dgm:t>
        <a:bodyPr/>
        <a:lstStyle/>
        <a:p>
          <a:endParaRPr lang="el-GR"/>
        </a:p>
      </dgm:t>
    </dgm:pt>
    <dgm:pt modelId="{C4FAB56A-BC91-4EC6-B22F-9A7B883DEBF8}">
      <dgm:prSet phldrT="[Κείμενο]" custT="1"/>
      <dgm:spPr/>
      <dgm:t>
        <a:bodyPr/>
        <a:lstStyle/>
        <a:p>
          <a:r>
            <a:rPr lang="el-GR" sz="4000" b="1"/>
            <a:t>Π.Δ.Ε. </a:t>
          </a:r>
          <a:endParaRPr lang="el-GR" sz="4000" b="1" dirty="0"/>
        </a:p>
      </dgm:t>
    </dgm:pt>
    <dgm:pt modelId="{BFBFD8F0-02F3-4231-8753-A56349D6C437}" type="parTrans" cxnId="{B57979A9-6F1F-43FE-9E8C-A0E191906F2D}">
      <dgm:prSet/>
      <dgm:spPr/>
      <dgm:t>
        <a:bodyPr/>
        <a:lstStyle/>
        <a:p>
          <a:endParaRPr lang="el-GR"/>
        </a:p>
      </dgm:t>
    </dgm:pt>
    <dgm:pt modelId="{563426F6-7D16-407B-97BB-236A9653618A}" type="sibTrans" cxnId="{B57979A9-6F1F-43FE-9E8C-A0E191906F2D}">
      <dgm:prSet/>
      <dgm:spPr/>
      <dgm:t>
        <a:bodyPr/>
        <a:lstStyle/>
        <a:p>
          <a:endParaRPr lang="el-GR"/>
        </a:p>
      </dgm:t>
    </dgm:pt>
    <dgm:pt modelId="{D0349910-3BC4-4755-848A-49430FDC3C00}">
      <dgm:prSet phldrT="[Κείμενο]" custT="1"/>
      <dgm:spPr/>
      <dgm:t>
        <a:bodyPr/>
        <a:lstStyle/>
        <a:p>
          <a:r>
            <a:rPr lang="el-GR" sz="3200" dirty="0"/>
            <a:t>Υποστηρίζουν τις Δ/</a:t>
          </a:r>
          <a:r>
            <a:rPr lang="el-GR" sz="3200" dirty="0" err="1"/>
            <a:t>νσεις</a:t>
          </a:r>
          <a:r>
            <a:rPr lang="el-GR" sz="3200" dirty="0"/>
            <a:t> Εκπαίδευσης</a:t>
          </a:r>
        </a:p>
      </dgm:t>
    </dgm:pt>
    <dgm:pt modelId="{1832FCD0-D617-471E-BD30-EFE9F807B592}" type="parTrans" cxnId="{8001BDEA-3154-4E8E-94C3-40C159081838}">
      <dgm:prSet/>
      <dgm:spPr/>
      <dgm:t>
        <a:bodyPr/>
        <a:lstStyle/>
        <a:p>
          <a:endParaRPr lang="el-GR"/>
        </a:p>
      </dgm:t>
    </dgm:pt>
    <dgm:pt modelId="{A0C1841F-A097-4E53-B517-3F7E28F6679F}" type="sibTrans" cxnId="{8001BDEA-3154-4E8E-94C3-40C159081838}">
      <dgm:prSet/>
      <dgm:spPr/>
      <dgm:t>
        <a:bodyPr/>
        <a:lstStyle/>
        <a:p>
          <a:endParaRPr lang="el-GR"/>
        </a:p>
      </dgm:t>
    </dgm:pt>
    <dgm:pt modelId="{CE626921-A61A-41CE-8F76-B0426943568F}">
      <dgm:prSet phldrT="[Κείμενο]" custT="1"/>
      <dgm:spPr/>
      <dgm:t>
        <a:bodyPr/>
        <a:lstStyle/>
        <a:p>
          <a:r>
            <a:rPr lang="el-GR" sz="4000" b="1" dirty="0"/>
            <a:t>Δ/</a:t>
          </a:r>
          <a:r>
            <a:rPr lang="el-GR" sz="4000" b="1" dirty="0" err="1"/>
            <a:t>νσεις</a:t>
          </a:r>
          <a:r>
            <a:rPr lang="en-US" sz="4000" b="1" dirty="0"/>
            <a:t> </a:t>
          </a:r>
          <a:r>
            <a:rPr lang="el-GR" sz="4000" b="1" dirty="0"/>
            <a:t>&amp; Σ.Ε.</a:t>
          </a:r>
        </a:p>
      </dgm:t>
    </dgm:pt>
    <dgm:pt modelId="{9AE9C785-8988-4C3F-AD77-B0E49C989F46}" type="parTrans" cxnId="{D5C29398-B106-4187-BD80-4DD51C506D7F}">
      <dgm:prSet/>
      <dgm:spPr/>
      <dgm:t>
        <a:bodyPr/>
        <a:lstStyle/>
        <a:p>
          <a:endParaRPr lang="el-GR"/>
        </a:p>
      </dgm:t>
    </dgm:pt>
    <dgm:pt modelId="{06332DD7-6F4B-4B40-846B-C73FEA738CC5}" type="sibTrans" cxnId="{D5C29398-B106-4187-BD80-4DD51C506D7F}">
      <dgm:prSet/>
      <dgm:spPr/>
      <dgm:t>
        <a:bodyPr/>
        <a:lstStyle/>
        <a:p>
          <a:endParaRPr lang="el-GR"/>
        </a:p>
      </dgm:t>
    </dgm:pt>
    <dgm:pt modelId="{BBAB52C2-1335-4CCD-8970-FBCF156B50D3}">
      <dgm:prSet phldrT="[Κείμενο]" custT="1"/>
      <dgm:spPr/>
      <dgm:t>
        <a:bodyPr/>
        <a:lstStyle/>
        <a:p>
          <a:r>
            <a:rPr lang="el-GR" sz="3200" dirty="0"/>
            <a:t>Υποστηρίζουν τα σχολεία αρμοδιότητάς τους</a:t>
          </a:r>
        </a:p>
      </dgm:t>
    </dgm:pt>
    <dgm:pt modelId="{2151050E-7ABD-426C-A6A7-857F73B17E11}" type="parTrans" cxnId="{B386F27B-4CCB-4E36-AE57-1CAD19E64321}">
      <dgm:prSet/>
      <dgm:spPr/>
      <dgm:t>
        <a:bodyPr/>
        <a:lstStyle/>
        <a:p>
          <a:endParaRPr lang="el-GR"/>
        </a:p>
      </dgm:t>
    </dgm:pt>
    <dgm:pt modelId="{CB7D4554-5244-4503-982C-FB6A96CC6980}" type="sibTrans" cxnId="{B386F27B-4CCB-4E36-AE57-1CAD19E64321}">
      <dgm:prSet/>
      <dgm:spPr/>
      <dgm:t>
        <a:bodyPr/>
        <a:lstStyle/>
        <a:p>
          <a:endParaRPr lang="el-GR"/>
        </a:p>
      </dgm:t>
    </dgm:pt>
    <dgm:pt modelId="{D288E8C4-EE83-458E-89BB-C4921CA4AF6A}" type="pres">
      <dgm:prSet presAssocID="{012FB400-F23E-4B46-A7C5-24B655605CCD}" presName="Name0" presStyleCnt="0">
        <dgm:presLayoutVars>
          <dgm:dir/>
          <dgm:animLvl val="lvl"/>
          <dgm:resizeHandles val="exact"/>
        </dgm:presLayoutVars>
      </dgm:prSet>
      <dgm:spPr/>
      <dgm:t>
        <a:bodyPr/>
        <a:lstStyle/>
        <a:p>
          <a:endParaRPr lang="el-GR"/>
        </a:p>
      </dgm:t>
    </dgm:pt>
    <dgm:pt modelId="{66AE63DC-81FE-4D81-AA2F-70C9DA39A8DE}" type="pres">
      <dgm:prSet presAssocID="{C4FAB56A-BC91-4EC6-B22F-9A7B883DEBF8}" presName="vertFlow" presStyleCnt="0"/>
      <dgm:spPr/>
    </dgm:pt>
    <dgm:pt modelId="{E9EF1241-82A3-4F14-AD6F-18E8B57C190D}" type="pres">
      <dgm:prSet presAssocID="{C4FAB56A-BC91-4EC6-B22F-9A7B883DEBF8}" presName="header" presStyleLbl="node1" presStyleIdx="0" presStyleCnt="2"/>
      <dgm:spPr/>
      <dgm:t>
        <a:bodyPr/>
        <a:lstStyle/>
        <a:p>
          <a:endParaRPr lang="el-GR"/>
        </a:p>
      </dgm:t>
    </dgm:pt>
    <dgm:pt modelId="{15EEBA4D-FD28-42E3-9CC4-31631DB3CCF2}" type="pres">
      <dgm:prSet presAssocID="{1832FCD0-D617-471E-BD30-EFE9F807B592}" presName="parTrans" presStyleLbl="sibTrans2D1" presStyleIdx="0" presStyleCnt="2"/>
      <dgm:spPr/>
      <dgm:t>
        <a:bodyPr/>
        <a:lstStyle/>
        <a:p>
          <a:endParaRPr lang="el-GR"/>
        </a:p>
      </dgm:t>
    </dgm:pt>
    <dgm:pt modelId="{6B3479F7-3813-4200-AAA6-BBFF85897DA5}" type="pres">
      <dgm:prSet presAssocID="{D0349910-3BC4-4755-848A-49430FDC3C00}" presName="child" presStyleLbl="alignAccFollowNode1" presStyleIdx="0" presStyleCnt="2">
        <dgm:presLayoutVars>
          <dgm:chMax val="0"/>
          <dgm:bulletEnabled val="1"/>
        </dgm:presLayoutVars>
      </dgm:prSet>
      <dgm:spPr/>
      <dgm:t>
        <a:bodyPr/>
        <a:lstStyle/>
        <a:p>
          <a:endParaRPr lang="el-GR"/>
        </a:p>
      </dgm:t>
    </dgm:pt>
    <dgm:pt modelId="{0BE20F18-3539-4C9A-A5C0-157673FC2059}" type="pres">
      <dgm:prSet presAssocID="{C4FAB56A-BC91-4EC6-B22F-9A7B883DEBF8}" presName="hSp" presStyleCnt="0"/>
      <dgm:spPr/>
    </dgm:pt>
    <dgm:pt modelId="{5A154D88-00E9-4659-805A-B99590D746AC}" type="pres">
      <dgm:prSet presAssocID="{CE626921-A61A-41CE-8F76-B0426943568F}" presName="vertFlow" presStyleCnt="0"/>
      <dgm:spPr/>
    </dgm:pt>
    <dgm:pt modelId="{B75A5054-A521-4528-8245-7A1B4A514256}" type="pres">
      <dgm:prSet presAssocID="{CE626921-A61A-41CE-8F76-B0426943568F}" presName="header" presStyleLbl="node1" presStyleIdx="1" presStyleCnt="2"/>
      <dgm:spPr/>
      <dgm:t>
        <a:bodyPr/>
        <a:lstStyle/>
        <a:p>
          <a:endParaRPr lang="el-GR"/>
        </a:p>
      </dgm:t>
    </dgm:pt>
    <dgm:pt modelId="{5118204C-6925-453F-B97C-6607ED1535DB}" type="pres">
      <dgm:prSet presAssocID="{2151050E-7ABD-426C-A6A7-857F73B17E11}" presName="parTrans" presStyleLbl="sibTrans2D1" presStyleIdx="1" presStyleCnt="2"/>
      <dgm:spPr/>
      <dgm:t>
        <a:bodyPr/>
        <a:lstStyle/>
        <a:p>
          <a:endParaRPr lang="el-GR"/>
        </a:p>
      </dgm:t>
    </dgm:pt>
    <dgm:pt modelId="{B2EFD8DD-3171-42A6-BD4B-955F48495849}" type="pres">
      <dgm:prSet presAssocID="{BBAB52C2-1335-4CCD-8970-FBCF156B50D3}" presName="child" presStyleLbl="alignAccFollowNode1" presStyleIdx="1" presStyleCnt="2">
        <dgm:presLayoutVars>
          <dgm:chMax val="0"/>
          <dgm:bulletEnabled val="1"/>
        </dgm:presLayoutVars>
      </dgm:prSet>
      <dgm:spPr/>
      <dgm:t>
        <a:bodyPr/>
        <a:lstStyle/>
        <a:p>
          <a:endParaRPr lang="el-GR"/>
        </a:p>
      </dgm:t>
    </dgm:pt>
  </dgm:ptLst>
  <dgm:cxnLst>
    <dgm:cxn modelId="{D5C29398-B106-4187-BD80-4DD51C506D7F}" srcId="{012FB400-F23E-4B46-A7C5-24B655605CCD}" destId="{CE626921-A61A-41CE-8F76-B0426943568F}" srcOrd="1" destOrd="0" parTransId="{9AE9C785-8988-4C3F-AD77-B0E49C989F46}" sibTransId="{06332DD7-6F4B-4B40-846B-C73FEA738CC5}"/>
    <dgm:cxn modelId="{9DCF68D3-5ABB-42C7-BCE3-F824390EFF46}" type="presOf" srcId="{1832FCD0-D617-471E-BD30-EFE9F807B592}" destId="{15EEBA4D-FD28-42E3-9CC4-31631DB3CCF2}" srcOrd="0" destOrd="0" presId="urn:microsoft.com/office/officeart/2005/8/layout/lProcess1"/>
    <dgm:cxn modelId="{B57979A9-6F1F-43FE-9E8C-A0E191906F2D}" srcId="{012FB400-F23E-4B46-A7C5-24B655605CCD}" destId="{C4FAB56A-BC91-4EC6-B22F-9A7B883DEBF8}" srcOrd="0" destOrd="0" parTransId="{BFBFD8F0-02F3-4231-8753-A56349D6C437}" sibTransId="{563426F6-7D16-407B-97BB-236A9653618A}"/>
    <dgm:cxn modelId="{60131BD1-177D-4E22-8F4A-F1699CDB0A4B}" type="presOf" srcId="{C4FAB56A-BC91-4EC6-B22F-9A7B883DEBF8}" destId="{E9EF1241-82A3-4F14-AD6F-18E8B57C190D}" srcOrd="0" destOrd="0" presId="urn:microsoft.com/office/officeart/2005/8/layout/lProcess1"/>
    <dgm:cxn modelId="{16B14E8F-292B-4DC2-84AE-49E9C7B3795A}" type="presOf" srcId="{2151050E-7ABD-426C-A6A7-857F73B17E11}" destId="{5118204C-6925-453F-B97C-6607ED1535DB}" srcOrd="0" destOrd="0" presId="urn:microsoft.com/office/officeart/2005/8/layout/lProcess1"/>
    <dgm:cxn modelId="{2997BC24-EF70-4580-B5F6-35698DF5C13D}" type="presOf" srcId="{D0349910-3BC4-4755-848A-49430FDC3C00}" destId="{6B3479F7-3813-4200-AAA6-BBFF85897DA5}" srcOrd="0" destOrd="0" presId="urn:microsoft.com/office/officeart/2005/8/layout/lProcess1"/>
    <dgm:cxn modelId="{9E2F10FD-71F9-403C-B675-7335F87461D8}" type="presOf" srcId="{012FB400-F23E-4B46-A7C5-24B655605CCD}" destId="{D288E8C4-EE83-458E-89BB-C4921CA4AF6A}" srcOrd="0" destOrd="0" presId="urn:microsoft.com/office/officeart/2005/8/layout/lProcess1"/>
    <dgm:cxn modelId="{B386F27B-4CCB-4E36-AE57-1CAD19E64321}" srcId="{CE626921-A61A-41CE-8F76-B0426943568F}" destId="{BBAB52C2-1335-4CCD-8970-FBCF156B50D3}" srcOrd="0" destOrd="0" parTransId="{2151050E-7ABD-426C-A6A7-857F73B17E11}" sibTransId="{CB7D4554-5244-4503-982C-FB6A96CC6980}"/>
    <dgm:cxn modelId="{8001BDEA-3154-4E8E-94C3-40C159081838}" srcId="{C4FAB56A-BC91-4EC6-B22F-9A7B883DEBF8}" destId="{D0349910-3BC4-4755-848A-49430FDC3C00}" srcOrd="0" destOrd="0" parTransId="{1832FCD0-D617-471E-BD30-EFE9F807B592}" sibTransId="{A0C1841F-A097-4E53-B517-3F7E28F6679F}"/>
    <dgm:cxn modelId="{4E6A9BF2-E383-4F45-AFAA-25841A131914}" type="presOf" srcId="{BBAB52C2-1335-4CCD-8970-FBCF156B50D3}" destId="{B2EFD8DD-3171-42A6-BD4B-955F48495849}" srcOrd="0" destOrd="0" presId="urn:microsoft.com/office/officeart/2005/8/layout/lProcess1"/>
    <dgm:cxn modelId="{15DEFB0B-1063-4282-88B5-2EE257B3C571}" type="presOf" srcId="{CE626921-A61A-41CE-8F76-B0426943568F}" destId="{B75A5054-A521-4528-8245-7A1B4A514256}" srcOrd="0" destOrd="0" presId="urn:microsoft.com/office/officeart/2005/8/layout/lProcess1"/>
    <dgm:cxn modelId="{2F8C0971-10E6-493D-8D58-C4F30387515C}" type="presParOf" srcId="{D288E8C4-EE83-458E-89BB-C4921CA4AF6A}" destId="{66AE63DC-81FE-4D81-AA2F-70C9DA39A8DE}" srcOrd="0" destOrd="0" presId="urn:microsoft.com/office/officeart/2005/8/layout/lProcess1"/>
    <dgm:cxn modelId="{F78A82FF-44E1-4596-BE11-169D41293D77}" type="presParOf" srcId="{66AE63DC-81FE-4D81-AA2F-70C9DA39A8DE}" destId="{E9EF1241-82A3-4F14-AD6F-18E8B57C190D}" srcOrd="0" destOrd="0" presId="urn:microsoft.com/office/officeart/2005/8/layout/lProcess1"/>
    <dgm:cxn modelId="{18556E3C-6FB3-41C5-B597-EFFE4C931562}" type="presParOf" srcId="{66AE63DC-81FE-4D81-AA2F-70C9DA39A8DE}" destId="{15EEBA4D-FD28-42E3-9CC4-31631DB3CCF2}" srcOrd="1" destOrd="0" presId="urn:microsoft.com/office/officeart/2005/8/layout/lProcess1"/>
    <dgm:cxn modelId="{EC75169E-CC1C-4C2B-B7E9-6E498673753C}" type="presParOf" srcId="{66AE63DC-81FE-4D81-AA2F-70C9DA39A8DE}" destId="{6B3479F7-3813-4200-AAA6-BBFF85897DA5}" srcOrd="2" destOrd="0" presId="urn:microsoft.com/office/officeart/2005/8/layout/lProcess1"/>
    <dgm:cxn modelId="{798D9336-E9CC-419F-8961-080B192D2152}" type="presParOf" srcId="{D288E8C4-EE83-458E-89BB-C4921CA4AF6A}" destId="{0BE20F18-3539-4C9A-A5C0-157673FC2059}" srcOrd="1" destOrd="0" presId="urn:microsoft.com/office/officeart/2005/8/layout/lProcess1"/>
    <dgm:cxn modelId="{0A94DEB3-D866-4C8A-9E07-2FEE8882C7E0}" type="presParOf" srcId="{D288E8C4-EE83-458E-89BB-C4921CA4AF6A}" destId="{5A154D88-00E9-4659-805A-B99590D746AC}" srcOrd="2" destOrd="0" presId="urn:microsoft.com/office/officeart/2005/8/layout/lProcess1"/>
    <dgm:cxn modelId="{FADB2733-D919-4707-A063-D734867CF6E6}" type="presParOf" srcId="{5A154D88-00E9-4659-805A-B99590D746AC}" destId="{B75A5054-A521-4528-8245-7A1B4A514256}" srcOrd="0" destOrd="0" presId="urn:microsoft.com/office/officeart/2005/8/layout/lProcess1"/>
    <dgm:cxn modelId="{356BE990-9904-47DD-BA1D-7F142AF20709}" type="presParOf" srcId="{5A154D88-00E9-4659-805A-B99590D746AC}" destId="{5118204C-6925-453F-B97C-6607ED1535DB}" srcOrd="1" destOrd="0" presId="urn:microsoft.com/office/officeart/2005/8/layout/lProcess1"/>
    <dgm:cxn modelId="{9F05B585-1F46-4A8B-9B9A-7203381C4E40}" type="presParOf" srcId="{5A154D88-00E9-4659-805A-B99590D746AC}" destId="{B2EFD8DD-3171-42A6-BD4B-955F48495849}"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AD51945-00C0-41E2-A62D-2BA55760D494}" type="datetimeFigureOut">
              <a:rPr lang="el-GR" smtClean="0"/>
              <a:t>10/9/2021</a:t>
            </a:fld>
            <a:endParaRPr lang="el-GR"/>
          </a:p>
        </p:txBody>
      </p:sp>
      <p:sp>
        <p:nvSpPr>
          <p:cNvPr id="4" name="Θέση εικόνας διαφάνειας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C7361AC-72F8-43C1-8622-382AF7EAA03F}" type="slidenum">
              <a:rPr lang="el-GR" smtClean="0"/>
              <a:t>‹#›</a:t>
            </a:fld>
            <a:endParaRPr lang="el-GR"/>
          </a:p>
        </p:txBody>
      </p:sp>
    </p:spTree>
    <p:extLst>
      <p:ext uri="{BB962C8B-B14F-4D97-AF65-F5344CB8AC3E}">
        <p14:creationId xmlns:p14="http://schemas.microsoft.com/office/powerpoint/2010/main" val="1256477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5C7361AC-72F8-43C1-8622-382AF7EAA03F}" type="slidenum">
              <a:rPr lang="el-GR" smtClean="0"/>
              <a:t>5</a:t>
            </a:fld>
            <a:endParaRPr lang="el-GR"/>
          </a:p>
        </p:txBody>
      </p:sp>
    </p:spTree>
    <p:extLst>
      <p:ext uri="{BB962C8B-B14F-4D97-AF65-F5344CB8AC3E}">
        <p14:creationId xmlns:p14="http://schemas.microsoft.com/office/powerpoint/2010/main" val="231993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41CA5A1-F7E3-4DEA-B60A-AE80EEF6E276}" type="slidenum">
              <a:rPr lang="el-GR" smtClean="0"/>
              <a:t>27</a:t>
            </a:fld>
            <a:endParaRPr lang="el-GR"/>
          </a:p>
        </p:txBody>
      </p:sp>
    </p:spTree>
    <p:extLst>
      <p:ext uri="{BB962C8B-B14F-4D97-AF65-F5344CB8AC3E}">
        <p14:creationId xmlns:p14="http://schemas.microsoft.com/office/powerpoint/2010/main" val="1847732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FE0C0A5-5839-4FED-A8BD-FDBD26DE2E1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E3C6DD7E-521C-429C-B520-F22BB406A3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67C5805F-39C6-4450-BE02-3278595A3F6A}"/>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5" name="Θέση υποσέλιδου 4">
            <a:extLst>
              <a:ext uri="{FF2B5EF4-FFF2-40B4-BE49-F238E27FC236}">
                <a16:creationId xmlns:a16="http://schemas.microsoft.com/office/drawing/2014/main" xmlns="" id="{989FA545-79AA-4C93-A286-506E3556149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66287581-1F2C-4092-825D-177BAC52DEA4}"/>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39751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388C4C6-5E24-4A22-B727-3867C8A65F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7ED28B6D-DD84-43CD-87E5-C3341C88C92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842231B7-0DE0-4CA8-8C90-DDC334257E0C}"/>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5" name="Θέση υποσέλιδου 4">
            <a:extLst>
              <a:ext uri="{FF2B5EF4-FFF2-40B4-BE49-F238E27FC236}">
                <a16:creationId xmlns:a16="http://schemas.microsoft.com/office/drawing/2014/main" xmlns="" id="{BDF22E49-922A-4FE4-98F8-971E156834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CE69AD9-E8F3-4DD8-85CA-C823D5478493}"/>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413558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6A91ED97-31E0-4703-BB69-608B97B3482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1990843B-7D6C-40DD-8796-BAB0EC1A805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B6737164-35A7-4223-A16A-B0BA640D03CB}"/>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5" name="Θέση υποσέλιδου 4">
            <a:extLst>
              <a:ext uri="{FF2B5EF4-FFF2-40B4-BE49-F238E27FC236}">
                <a16:creationId xmlns:a16="http://schemas.microsoft.com/office/drawing/2014/main" xmlns="" id="{40850541-3506-4271-967C-C2D7518F861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799B8C79-C167-47A8-87D1-7E5E00ABF726}"/>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2597410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92FE3B1-56EA-4FC3-8F3E-2F52DBE8DD4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4B427EF1-D0C9-4B60-972B-807A228979D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58BD695D-458C-4038-A1E1-938866C171DC}"/>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5" name="Θέση υποσέλιδου 4">
            <a:extLst>
              <a:ext uri="{FF2B5EF4-FFF2-40B4-BE49-F238E27FC236}">
                <a16:creationId xmlns:a16="http://schemas.microsoft.com/office/drawing/2014/main" xmlns="" id="{68FFFEA1-E4B3-42AA-9401-3BAA109F2C6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61835CF3-A7D3-4099-9667-68CD8BF175CE}"/>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17907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7ABD478-F7A4-48CC-B407-356CD26D453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84D1B613-3B26-42E6-B9FB-0D7E700005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DB7D316A-20FD-47B1-9C67-5251BFC4FE69}"/>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5" name="Θέση υποσέλιδου 4">
            <a:extLst>
              <a:ext uri="{FF2B5EF4-FFF2-40B4-BE49-F238E27FC236}">
                <a16:creationId xmlns:a16="http://schemas.microsoft.com/office/drawing/2014/main" xmlns="" id="{62A48DDC-6576-476B-B3F5-492E7AFE8A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FE90AE0E-E65E-40E6-BC6F-C32913C9DE37}"/>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1307022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D7CDAB1-086A-4587-9B1A-976A27A4B82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43B0FC46-46F2-4B7F-91C9-6426A386C08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1F48E3FA-5266-4B3C-80DA-7CE8B7A315D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D2B1D4CE-7B23-4D2E-92F2-F3EF13346F1D}"/>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6" name="Θέση υποσέλιδου 5">
            <a:extLst>
              <a:ext uri="{FF2B5EF4-FFF2-40B4-BE49-F238E27FC236}">
                <a16:creationId xmlns:a16="http://schemas.microsoft.com/office/drawing/2014/main" xmlns="" id="{689757BC-49C4-487C-85EF-CA99982242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FE56E7D6-4B5C-4F5E-BEEC-852F8EA06FC9}"/>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3855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098ACE1-5498-469B-B6F7-C10410F7AC3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2E888C97-EA69-4870-8FC0-735FBEE4C5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BC501B1E-027A-4ED8-B2FF-FF530227887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9ADDB62A-DD27-4D12-BD7F-E84C48EBD9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B589F278-811E-4A88-8565-7AC3F627983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D67D91EB-838A-4900-8E3F-36159465A6FF}"/>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8" name="Θέση υποσέλιδου 7">
            <a:extLst>
              <a:ext uri="{FF2B5EF4-FFF2-40B4-BE49-F238E27FC236}">
                <a16:creationId xmlns:a16="http://schemas.microsoft.com/office/drawing/2014/main" xmlns="" id="{8B11F9F3-06F2-4A11-B1CB-E6B94896770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0560BB7E-AE09-4D8D-9C0A-C515587D6493}"/>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290927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CB48E3F-4E78-47C9-8E0F-C8A5A9CAACB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43F840D2-0F20-40A3-92A1-50A8A8B7D7F4}"/>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4" name="Θέση υποσέλιδου 3">
            <a:extLst>
              <a:ext uri="{FF2B5EF4-FFF2-40B4-BE49-F238E27FC236}">
                <a16:creationId xmlns:a16="http://schemas.microsoft.com/office/drawing/2014/main" xmlns="" id="{82E02BBC-415F-418C-B1B7-C2CEB8EA026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FC6D634D-48F1-487B-AF37-27824D3226DA}"/>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952777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95D10814-DF36-43AC-AB9E-FF568FEBBCD2}"/>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3" name="Θέση υποσέλιδου 2">
            <a:extLst>
              <a:ext uri="{FF2B5EF4-FFF2-40B4-BE49-F238E27FC236}">
                <a16:creationId xmlns:a16="http://schemas.microsoft.com/office/drawing/2014/main" xmlns="" id="{5C78C3F2-8273-420E-9AB6-13FCB89C1A3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B0FA99F9-AF4A-464D-8A9D-8DE7800A493B}"/>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99805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65D918E-6198-45A2-A689-BC3D14D7D3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92102404-F514-404C-998A-1808322891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BF82D67E-74E8-4B46-8960-3C6D3F9ACA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D158B954-A5DC-411E-B79A-E00719F51925}"/>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6" name="Θέση υποσέλιδου 5">
            <a:extLst>
              <a:ext uri="{FF2B5EF4-FFF2-40B4-BE49-F238E27FC236}">
                <a16:creationId xmlns:a16="http://schemas.microsoft.com/office/drawing/2014/main" xmlns="" id="{ACEA3270-A3B8-41FB-80E8-2DA77DF1F06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AD894C82-F689-4A7A-A60E-0A051CCA2B61}"/>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96742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C30E96D-B199-4267-AD2C-91ADD361E58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BE763B82-11F7-4458-8E58-09F47AEB6A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DB93D432-82F8-4CEB-B3AD-2D3F3E565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D2EE81A4-BE02-4E1F-987E-9ED7A990CDA5}"/>
              </a:ext>
            </a:extLst>
          </p:cNvPr>
          <p:cNvSpPr>
            <a:spLocks noGrp="1"/>
          </p:cNvSpPr>
          <p:nvPr>
            <p:ph type="dt" sz="half" idx="10"/>
          </p:nvPr>
        </p:nvSpPr>
        <p:spPr/>
        <p:txBody>
          <a:bodyPr/>
          <a:lstStyle/>
          <a:p>
            <a:fld id="{B78C38C9-5D2C-4ABC-810B-7499304B0035}" type="datetimeFigureOut">
              <a:rPr lang="el-GR" smtClean="0"/>
              <a:t>10/9/2021</a:t>
            </a:fld>
            <a:endParaRPr lang="el-GR"/>
          </a:p>
        </p:txBody>
      </p:sp>
      <p:sp>
        <p:nvSpPr>
          <p:cNvPr id="6" name="Θέση υποσέλιδου 5">
            <a:extLst>
              <a:ext uri="{FF2B5EF4-FFF2-40B4-BE49-F238E27FC236}">
                <a16:creationId xmlns:a16="http://schemas.microsoft.com/office/drawing/2014/main" xmlns="" id="{D1FA098D-883B-4799-A2EB-1C376045F11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17BF767A-72F8-4287-B2EA-9122BC3D5569}"/>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231659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AD647215-173C-48F7-BD12-9418D58EAF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589D7F4C-4E81-4064-9090-4B7D575458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9DE86778-6C68-4C0B-A06F-81B9AB76BE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38C9-5D2C-4ABC-810B-7499304B0035}" type="datetimeFigureOut">
              <a:rPr lang="el-GR" smtClean="0"/>
              <a:t>10/9/2021</a:t>
            </a:fld>
            <a:endParaRPr lang="el-GR"/>
          </a:p>
        </p:txBody>
      </p:sp>
      <p:sp>
        <p:nvSpPr>
          <p:cNvPr id="5" name="Θέση υποσέλιδου 4">
            <a:extLst>
              <a:ext uri="{FF2B5EF4-FFF2-40B4-BE49-F238E27FC236}">
                <a16:creationId xmlns:a16="http://schemas.microsoft.com/office/drawing/2014/main" xmlns="" id="{3666218C-B338-4D17-95BB-63682AB5C2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4B794B18-0CF3-42FB-BE59-61D11E851C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39433-2005-4923-BD7C-CA69F927DC68}" type="slidenum">
              <a:rPr lang="el-GR" smtClean="0"/>
              <a:t>‹#›</a:t>
            </a:fld>
            <a:endParaRPr lang="el-GR"/>
          </a:p>
        </p:txBody>
      </p:sp>
    </p:spTree>
    <p:extLst>
      <p:ext uri="{BB962C8B-B14F-4D97-AF65-F5344CB8AC3E}">
        <p14:creationId xmlns:p14="http://schemas.microsoft.com/office/powerpoint/2010/main" val="141842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455F0E5-5185-4807-AB9A-88C5D790FAE4}"/>
              </a:ext>
            </a:extLst>
          </p:cNvPr>
          <p:cNvSpPr txBox="1"/>
          <p:nvPr/>
        </p:nvSpPr>
        <p:spPr>
          <a:xfrm>
            <a:off x="1808027" y="2694722"/>
            <a:ext cx="8271146" cy="1938992"/>
          </a:xfrm>
          <a:prstGeom prst="rect">
            <a:avLst/>
          </a:prstGeom>
          <a:noFill/>
        </p:spPr>
        <p:txBody>
          <a:bodyPr wrap="square" rtlCol="0">
            <a:spAutoFit/>
          </a:bodyPr>
          <a:lstStyle/>
          <a:p>
            <a:pPr algn="ctr"/>
            <a:r>
              <a:rPr lang="el-GR" sz="4000" b="1" dirty="0">
                <a:ln/>
                <a:solidFill>
                  <a:schemeClr val="bg2">
                    <a:lumMod val="50000"/>
                  </a:schemeClr>
                </a:solidFill>
              </a:rPr>
              <a:t>Συλλογικός Προγραμματισμός</a:t>
            </a:r>
          </a:p>
          <a:p>
            <a:pPr algn="ctr"/>
            <a:r>
              <a:rPr lang="el-GR" sz="4000" b="1" dirty="0">
                <a:ln/>
                <a:solidFill>
                  <a:schemeClr val="bg2">
                    <a:lumMod val="50000"/>
                  </a:schemeClr>
                </a:solidFill>
              </a:rPr>
              <a:t>Εσωτερική και Εξωτερική Αξιολόγηση</a:t>
            </a:r>
            <a:r>
              <a:rPr lang="en-GB" sz="4000" b="1" dirty="0">
                <a:ln/>
                <a:solidFill>
                  <a:schemeClr val="bg2">
                    <a:lumMod val="50000"/>
                  </a:schemeClr>
                </a:solidFill>
              </a:rPr>
              <a:t/>
            </a:r>
            <a:br>
              <a:rPr lang="en-GB" sz="4000" b="1" dirty="0">
                <a:ln/>
                <a:solidFill>
                  <a:schemeClr val="bg2">
                    <a:lumMod val="50000"/>
                  </a:schemeClr>
                </a:solidFill>
              </a:rPr>
            </a:br>
            <a:r>
              <a:rPr lang="el-GR" sz="4000" b="1" dirty="0">
                <a:ln/>
                <a:solidFill>
                  <a:schemeClr val="bg2">
                    <a:lumMod val="50000"/>
                  </a:schemeClr>
                </a:solidFill>
              </a:rPr>
              <a:t>του έργου των Σχολικών Μονάδων</a:t>
            </a:r>
          </a:p>
        </p:txBody>
      </p:sp>
      <p:sp>
        <p:nvSpPr>
          <p:cNvPr id="6" name="AutoShape 6">
            <a:extLst>
              <a:ext uri="{FF2B5EF4-FFF2-40B4-BE49-F238E27FC236}">
                <a16:creationId xmlns:a16="http://schemas.microsoft.com/office/drawing/2014/main" xmlns="" id="{C957A652-6250-4E72-8FB7-FB4B41702D4A}"/>
              </a:ext>
            </a:extLst>
          </p:cNvPr>
          <p:cNvSpPr>
            <a:spLocks noChangeAspect="1" noChangeArrowheads="1"/>
          </p:cNvSpPr>
          <p:nvPr/>
        </p:nvSpPr>
        <p:spPr bwMode="auto">
          <a:xfrm>
            <a:off x="8349449" y="3302457"/>
            <a:ext cx="2214978" cy="22149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7" name="AutoShape 8">
            <a:extLst>
              <a:ext uri="{FF2B5EF4-FFF2-40B4-BE49-F238E27FC236}">
                <a16:creationId xmlns:a16="http://schemas.microsoft.com/office/drawing/2014/main" xmlns="" id="{DBE19AE1-B7AA-4ABB-86DE-848CA35E34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 name="AutoShape 10">
            <a:extLst>
              <a:ext uri="{FF2B5EF4-FFF2-40B4-BE49-F238E27FC236}">
                <a16:creationId xmlns:a16="http://schemas.microsoft.com/office/drawing/2014/main" xmlns="" id="{CDC0417C-99FC-48AD-AC59-03DA0EE89516}"/>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72" y="209231"/>
            <a:ext cx="5206513" cy="1394189"/>
          </a:xfrm>
          <a:prstGeom prst="rect">
            <a:avLst/>
          </a:prstGeom>
        </p:spPr>
      </p:pic>
      <p:pic>
        <p:nvPicPr>
          <p:cNvPr id="4" name="Εικόνα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7735" y="5600783"/>
            <a:ext cx="3258691" cy="992358"/>
          </a:xfrm>
          <a:prstGeom prst="rect">
            <a:avLst/>
          </a:prstGeom>
        </p:spPr>
      </p:pic>
    </p:spTree>
    <p:extLst>
      <p:ext uri="{BB962C8B-B14F-4D97-AF65-F5344CB8AC3E}">
        <p14:creationId xmlns:p14="http://schemas.microsoft.com/office/powerpoint/2010/main" val="595853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46019" y="153032"/>
            <a:ext cx="4501012" cy="2364681"/>
          </a:xfrm>
        </p:spPr>
        <p:txBody>
          <a:bodyPr>
            <a:normAutofit fontScale="90000"/>
          </a:bodyPr>
          <a:lstStyle/>
          <a:p>
            <a:r>
              <a:rPr lang="el-GR" b="1" dirty="0">
                <a:solidFill>
                  <a:schemeClr val="accent2">
                    <a:lumMod val="75000"/>
                  </a:schemeClr>
                </a:solidFill>
                <a:latin typeface="+mn-lt"/>
              </a:rPr>
              <a:t>Έκθεση εσωτερικής αξιολόγησης σχολείου</a:t>
            </a:r>
          </a:p>
        </p:txBody>
      </p:sp>
      <p:graphicFrame>
        <p:nvGraphicFramePr>
          <p:cNvPr id="8" name="Πίνακας 7"/>
          <p:cNvGraphicFramePr>
            <a:graphicFrameLocks noGrp="1"/>
          </p:cNvGraphicFramePr>
          <p:nvPr>
            <p:extLst>
              <p:ext uri="{D42A27DB-BD31-4B8C-83A1-F6EECF244321}">
                <p14:modId xmlns:p14="http://schemas.microsoft.com/office/powerpoint/2010/main" val="158003770"/>
              </p:ext>
            </p:extLst>
          </p:nvPr>
        </p:nvGraphicFramePr>
        <p:xfrm>
          <a:off x="1413129" y="576165"/>
          <a:ext cx="5182410" cy="1532827"/>
        </p:xfrm>
        <a:graphic>
          <a:graphicData uri="http://schemas.openxmlformats.org/drawingml/2006/table">
            <a:tbl>
              <a:tblPr firstRow="1" firstCol="1" bandRow="1"/>
              <a:tblGrid>
                <a:gridCol w="5182410">
                  <a:extLst>
                    <a:ext uri="{9D8B030D-6E8A-4147-A177-3AD203B41FA5}">
                      <a16:colId xmlns:a16="http://schemas.microsoft.com/office/drawing/2014/main" xmlns="" val="2436820611"/>
                    </a:ext>
                  </a:extLst>
                </a:gridCol>
              </a:tblGrid>
              <a:tr h="442063">
                <a:tc>
                  <a:txBody>
                    <a:bodyPr/>
                    <a:lstStyle/>
                    <a:p>
                      <a:pPr marL="457200" algn="ctr">
                        <a:lnSpc>
                          <a:spcPct val="107000"/>
                        </a:lnSpc>
                        <a:spcAft>
                          <a:spcPts val="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Α. ΤΑΥΤΟΤΗΤΑ ΤΗΣ ΣΧΟΛΙΚΗΣ ΜΟΝΑΔΑΣ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0"/>
                        </a:spcAft>
                      </a:pPr>
                      <a:r>
                        <a:rPr lang="el-GR" sz="1100" dirty="0">
                          <a:effectLst/>
                          <a:latin typeface="Calibri" panose="020F0502020204030204" pitchFamily="34" charset="0"/>
                          <a:ea typeface="Times New Roman" panose="02020603050405020304" pitchFamily="18" charset="0"/>
                          <a:cs typeface="Times New Roman" panose="02020603050405020304" pitchFamily="18" charset="0"/>
                        </a:rPr>
                        <a:t>(καταγράφονται συνοπτικά τα χαρακτηριστικά και οι ιδιαιτερότητες της σχολικής μονάδας, που κρίνονται σημαντικά για την αποτύπωση της εικόνας του σχολείου)</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xmlns="" val="3613035435"/>
                  </a:ext>
                </a:extLst>
              </a:tr>
              <a:tr h="716852">
                <a:tc>
                  <a:txBody>
                    <a:bodyPr/>
                    <a:lstStyle/>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6105323"/>
                  </a:ext>
                </a:extLst>
              </a:tr>
            </a:tbl>
          </a:graphicData>
        </a:graphic>
      </p:graphicFrame>
      <p:graphicFrame>
        <p:nvGraphicFramePr>
          <p:cNvPr id="3" name="Πίνακας 2"/>
          <p:cNvGraphicFramePr>
            <a:graphicFrameLocks noGrp="1"/>
          </p:cNvGraphicFramePr>
          <p:nvPr>
            <p:extLst>
              <p:ext uri="{D42A27DB-BD31-4B8C-83A1-F6EECF244321}">
                <p14:modId xmlns:p14="http://schemas.microsoft.com/office/powerpoint/2010/main" val="2549016908"/>
              </p:ext>
            </p:extLst>
          </p:nvPr>
        </p:nvGraphicFramePr>
        <p:xfrm>
          <a:off x="1413129" y="3078561"/>
          <a:ext cx="5182410" cy="2697639"/>
        </p:xfrm>
        <a:graphic>
          <a:graphicData uri="http://schemas.openxmlformats.org/drawingml/2006/table">
            <a:tbl>
              <a:tblPr firstRow="1" firstCol="1" bandRow="1"/>
              <a:tblGrid>
                <a:gridCol w="5182410">
                  <a:extLst>
                    <a:ext uri="{9D8B030D-6E8A-4147-A177-3AD203B41FA5}">
                      <a16:colId xmlns:a16="http://schemas.microsoft.com/office/drawing/2014/main" xmlns="" val="3487533970"/>
                    </a:ext>
                  </a:extLst>
                </a:gridCol>
              </a:tblGrid>
              <a:tr h="349480">
                <a:tc>
                  <a:txBody>
                    <a:bodyPr/>
                    <a:lstStyle/>
                    <a:p>
                      <a:pPr algn="ctr">
                        <a:lnSpc>
                          <a:spcPct val="107000"/>
                        </a:lnSpc>
                        <a:spcAft>
                          <a:spcPts val="0"/>
                        </a:spcAft>
                      </a:pPr>
                      <a:r>
                        <a:rPr lang="el-GR" sz="1800" b="1">
                          <a:effectLst/>
                          <a:latin typeface="Calibri" panose="020F0502020204030204" pitchFamily="34" charset="0"/>
                          <a:cs typeface="Calibri" panose="020F0502020204030204" pitchFamily="34" charset="0"/>
                        </a:rPr>
                        <a:t>Παιδαγωγική και μαθησιακή λειτουργία</a:t>
                      </a:r>
                      <a:endParaRPr lang="el-GR" sz="18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3383924477"/>
                  </a:ext>
                </a:extLst>
              </a:tr>
              <a:tr h="298225">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37961581"/>
                  </a:ext>
                </a:extLst>
              </a:tr>
              <a:tr h="302762">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94419848"/>
                  </a:ext>
                </a:extLst>
              </a:tr>
              <a:tr h="349480">
                <a:tc>
                  <a:txBody>
                    <a:bodyPr/>
                    <a:lstStyle/>
                    <a:p>
                      <a:pPr algn="ctr">
                        <a:lnSpc>
                          <a:spcPct val="107000"/>
                        </a:lnSpc>
                        <a:spcAft>
                          <a:spcPts val="0"/>
                        </a:spcAft>
                      </a:pPr>
                      <a:r>
                        <a:rPr lang="el-GR" sz="18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xmlns="" val="621849255"/>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36053004"/>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56820530"/>
                  </a:ext>
                </a:extLst>
              </a:tr>
              <a:tr h="349480">
                <a:tc>
                  <a:txBody>
                    <a:bodyPr/>
                    <a:lstStyle/>
                    <a:p>
                      <a:pPr algn="ctr">
                        <a:lnSpc>
                          <a:spcPct val="107000"/>
                        </a:lnSpc>
                        <a:spcAft>
                          <a:spcPts val="0"/>
                        </a:spcAft>
                      </a:pPr>
                      <a:r>
                        <a:rPr lang="el-GR" sz="18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xmlns="" val="4055809535"/>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537151"/>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887309"/>
                  </a:ext>
                </a:extLst>
              </a:tr>
            </a:tbl>
          </a:graphicData>
        </a:graphic>
      </p:graphicFrame>
      <p:sp>
        <p:nvSpPr>
          <p:cNvPr id="12" name="TextBox 11">
            <a:extLst>
              <a:ext uri="{FF2B5EF4-FFF2-40B4-BE49-F238E27FC236}">
                <a16:creationId xmlns:a16="http://schemas.microsoft.com/office/drawing/2014/main" xmlns="" id="{F8BE5AB1-AEEF-46AA-9C60-2B5702EB1A74}"/>
              </a:ext>
            </a:extLst>
          </p:cNvPr>
          <p:cNvSpPr txBox="1"/>
          <p:nvPr/>
        </p:nvSpPr>
        <p:spPr>
          <a:xfrm>
            <a:off x="8169901" y="4559228"/>
            <a:ext cx="3877130" cy="646331"/>
          </a:xfrm>
          <a:prstGeom prst="rect">
            <a:avLst/>
          </a:prstGeom>
          <a:noFill/>
        </p:spPr>
        <p:txBody>
          <a:bodyPr wrap="square" rtlCol="0">
            <a:spAutoFit/>
          </a:bodyPr>
          <a:lstStyle/>
          <a:p>
            <a:pPr algn="ctr"/>
            <a:r>
              <a:rPr lang="el-GR" dirty="0">
                <a:ln w="0"/>
                <a:solidFill>
                  <a:schemeClr val="bg1">
                    <a:lumMod val="50000"/>
                  </a:schemeClr>
                </a:solidFill>
                <a:effectLst>
                  <a:outerShdw blurRad="38100" dist="19050" dir="2700000" algn="tl" rotWithShape="0">
                    <a:schemeClr val="dk1">
                      <a:alpha val="40000"/>
                    </a:schemeClr>
                  </a:outerShdw>
                </a:effectLst>
              </a:rPr>
              <a:t>Δημοσιεύεται στην ιστοσελίδα του σχολείου</a:t>
            </a:r>
          </a:p>
        </p:txBody>
      </p:sp>
      <p:pic>
        <p:nvPicPr>
          <p:cNvPr id="5" name="Εικόνα 4">
            <a:extLst>
              <a:ext uri="{FF2B5EF4-FFF2-40B4-BE49-F238E27FC236}">
                <a16:creationId xmlns:a16="http://schemas.microsoft.com/office/drawing/2014/main" xmlns="" id="{B5DF9651-29D9-4EE5-9801-94C37229DA1D}"/>
              </a:ext>
            </a:extLst>
          </p:cNvPr>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418358" y="2517713"/>
            <a:ext cx="1995470" cy="1525589"/>
          </a:xfrm>
          <a:prstGeom prst="rect">
            <a:avLst/>
          </a:prstGeom>
        </p:spPr>
      </p:pic>
      <p:sp>
        <p:nvSpPr>
          <p:cNvPr id="9" name="Ορθογώνιο 8"/>
          <p:cNvSpPr/>
          <p:nvPr/>
        </p:nvSpPr>
        <p:spPr>
          <a:xfrm>
            <a:off x="1594518" y="2517713"/>
            <a:ext cx="4819632" cy="338554"/>
          </a:xfrm>
          <a:prstGeom prst="rect">
            <a:avLst/>
          </a:prstGeom>
        </p:spPr>
        <p:txBody>
          <a:bodyPr wrap="square">
            <a:spAutoFit/>
          </a:bodyPr>
          <a:lstStyle/>
          <a:p>
            <a:r>
              <a:rPr lang="el-GR" sz="1600" b="1" dirty="0">
                <a:latin typeface="Calibri" panose="020F0502020204030204" pitchFamily="34" charset="0"/>
                <a:ea typeface="Calibri" panose="020F0502020204030204" pitchFamily="34" charset="0"/>
                <a:cs typeface="Times New Roman" panose="02020603050405020304" pitchFamily="18" charset="0"/>
              </a:rPr>
              <a:t>Β. ΑΠΟΤΙΜΗΣΗ ΤΟΥ ΕΡΓΟΥ ΤΟΥ ΣΧΟΛΕΙΟΥ</a:t>
            </a:r>
            <a:endParaRPr lang="el-GR" sz="1600" dirty="0"/>
          </a:p>
        </p:txBody>
      </p:sp>
    </p:spTree>
    <p:extLst>
      <p:ext uri="{BB962C8B-B14F-4D97-AF65-F5344CB8AC3E}">
        <p14:creationId xmlns:p14="http://schemas.microsoft.com/office/powerpoint/2010/main" val="1187435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8329" y="155787"/>
            <a:ext cx="11429999" cy="1234102"/>
          </a:xfrm>
        </p:spPr>
        <p:txBody>
          <a:bodyPr>
            <a:normAutofit/>
          </a:bodyPr>
          <a:lstStyle/>
          <a:p>
            <a:r>
              <a:rPr lang="el-GR" sz="4200" b="1" dirty="0">
                <a:solidFill>
                  <a:schemeClr val="accent2">
                    <a:lumMod val="75000"/>
                  </a:schemeClr>
                </a:solidFill>
                <a:latin typeface="+mn-lt"/>
              </a:rPr>
              <a:t>2. Συλλογικός Προγραμματισμός</a:t>
            </a:r>
          </a:p>
        </p:txBody>
      </p:sp>
      <p:sp>
        <p:nvSpPr>
          <p:cNvPr id="3" name="Θέση περιεχομένου 2"/>
          <p:cNvSpPr>
            <a:spLocks noGrp="1"/>
          </p:cNvSpPr>
          <p:nvPr>
            <p:ph idx="1"/>
          </p:nvPr>
        </p:nvSpPr>
        <p:spPr>
          <a:xfrm>
            <a:off x="291206" y="1389889"/>
            <a:ext cx="10847832" cy="4351338"/>
          </a:xfrm>
        </p:spPr>
        <p:txBody>
          <a:bodyPr>
            <a:normAutofit lnSpcReduction="10000"/>
          </a:bodyPr>
          <a:lstStyle/>
          <a:p>
            <a:pPr marL="0" indent="0">
              <a:buNone/>
            </a:pPr>
            <a:r>
              <a:rPr lang="el-GR" dirty="0"/>
              <a:t> </a:t>
            </a:r>
            <a:r>
              <a:rPr lang="el-GR" b="1" dirty="0"/>
              <a:t>Σε συνεδρίασή του ο Σύλλογος Διδασκόντων </a:t>
            </a:r>
            <a:r>
              <a:rPr lang="el-GR" dirty="0">
                <a:solidFill>
                  <a:schemeClr val="accent2">
                    <a:lumMod val="75000"/>
                  </a:schemeClr>
                </a:solidFill>
              </a:rPr>
              <a:t>(έως 10 Οκτωβρίου)</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συζητά σχετικά με τους στόχους βελτίωσης του σχολείου και θέτει προτεραιότητες</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προτείνει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Σχέδια Δράσης </a:t>
            </a:r>
            <a:r>
              <a:rPr lang="el-GR" dirty="0">
                <a:latin typeface="Calibri" panose="020F0502020204030204" pitchFamily="34" charset="0"/>
                <a:ea typeface="Calibri" panose="020F0502020204030204" pitchFamily="34" charset="0"/>
                <a:cs typeface="Calibri" panose="020F0502020204030204" pitchFamily="34" charset="0"/>
              </a:rPr>
              <a:t>βελτίωσης, λαμβάνοντας υπόψη τον αριθμό των εκπαιδευτικών του σχολείου</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συγκροτεί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Ομάδες</a:t>
            </a:r>
            <a:r>
              <a:rPr lang="el-GR"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Δράσης</a:t>
            </a:r>
            <a:r>
              <a:rPr lang="el-GR"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(2-5 εκπ/κών) για την ανάπτυξη και υλοποίησή τους</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καταχωρεί τους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ΤΙΤΛΟΥΣ</a:t>
            </a:r>
            <a:r>
              <a:rPr lang="el-GR" dirty="0">
                <a:latin typeface="Calibri" panose="020F0502020204030204" pitchFamily="34" charset="0"/>
                <a:ea typeface="Calibri" panose="020F0502020204030204" pitchFamily="34" charset="0"/>
                <a:cs typeface="Calibri" panose="020F0502020204030204" pitchFamily="34" charset="0"/>
              </a:rPr>
              <a:t> στην </a:t>
            </a:r>
            <a:r>
              <a:rPr lang="el-GR" dirty="0" smtClean="0">
                <a:latin typeface="Calibri" panose="020F0502020204030204" pitchFamily="34" charset="0"/>
                <a:ea typeface="Calibri" panose="020F0502020204030204" pitchFamily="34" charset="0"/>
                <a:cs typeface="Calibri" panose="020F0502020204030204" pitchFamily="34" charset="0"/>
              </a:rPr>
              <a:t>Πλατφόρμα </a:t>
            </a:r>
            <a:r>
              <a:rPr lang="el-GR" dirty="0" smtClean="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(έως 20 Οκτωβρίου)</a:t>
            </a:r>
            <a:endParaRPr lang="el-GR" dirty="0">
              <a:latin typeface="Calibri" panose="020F0502020204030204" pitchFamily="34" charset="0"/>
              <a:ea typeface="Calibri" panose="020F0502020204030204" pitchFamily="34" charset="0"/>
              <a:cs typeface="Calibri" panose="020F0502020204030204" pitchFamily="34" charset="0"/>
            </a:endParaRPr>
          </a:p>
          <a:p>
            <a:pPr marL="357188" indent="0">
              <a:buNone/>
            </a:pPr>
            <a:endParaRPr lang="el-GR" dirty="0"/>
          </a:p>
        </p:txBody>
      </p:sp>
      <p:pic>
        <p:nvPicPr>
          <p:cNvPr id="5" name="Εικόνα 6">
            <a:extLst>
              <a:ext uri="{FF2B5EF4-FFF2-40B4-BE49-F238E27FC236}">
                <a16:creationId xmlns:a16="http://schemas.microsoft.com/office/drawing/2014/main" xmlns="" id="{492593DB-67C1-4D6F-BA3F-C1F3B51C0877}"/>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363916" y="5517012"/>
            <a:ext cx="1550243" cy="1185201"/>
          </a:xfrm>
          <a:prstGeom prst="rect">
            <a:avLst/>
          </a:prstGeom>
        </p:spPr>
      </p:pic>
      <p:sp>
        <p:nvSpPr>
          <p:cNvPr id="6" name="TextBox 5">
            <a:extLst>
              <a:ext uri="{FF2B5EF4-FFF2-40B4-BE49-F238E27FC236}">
                <a16:creationId xmlns:a16="http://schemas.microsoft.com/office/drawing/2014/main" xmlns="" id="{389E1F3A-6DB5-44CE-BB42-82841205F014}"/>
              </a:ext>
            </a:extLst>
          </p:cNvPr>
          <p:cNvSpPr txBox="1"/>
          <p:nvPr/>
        </p:nvSpPr>
        <p:spPr>
          <a:xfrm>
            <a:off x="6096000" y="6190097"/>
            <a:ext cx="3877130" cy="646331"/>
          </a:xfrm>
          <a:prstGeom prst="rect">
            <a:avLst/>
          </a:prstGeom>
          <a:noFill/>
        </p:spPr>
        <p:txBody>
          <a:bodyPr wrap="square" rtlCol="0">
            <a:spAutoFit/>
          </a:bodyPr>
          <a:lstStyle/>
          <a:p>
            <a:pPr algn="ctr"/>
            <a:r>
              <a:rPr lang="el-GR" dirty="0">
                <a:ln w="0"/>
                <a:solidFill>
                  <a:schemeClr val="bg1">
                    <a:lumMod val="50000"/>
                  </a:schemeClr>
                </a:solidFill>
                <a:effectLst>
                  <a:outerShdw blurRad="38100" dist="19050" dir="2700000" algn="tl" rotWithShape="0">
                    <a:schemeClr val="dk1">
                      <a:alpha val="40000"/>
                    </a:schemeClr>
                  </a:outerShdw>
                </a:effectLst>
              </a:rPr>
              <a:t>Δημοσιεύεται στην ιστοσελίδα του σχολείου</a:t>
            </a:r>
          </a:p>
        </p:txBody>
      </p:sp>
    </p:spTree>
    <p:extLst>
      <p:ext uri="{BB962C8B-B14F-4D97-AF65-F5344CB8AC3E}">
        <p14:creationId xmlns:p14="http://schemas.microsoft.com/office/powerpoint/2010/main" val="713981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7975" y="2470869"/>
            <a:ext cx="11800272" cy="3458796"/>
          </a:xfrm>
        </p:spPr>
        <p:txBody>
          <a:bodyPr>
            <a:noAutofit/>
          </a:bodyPr>
          <a:lstStyle/>
          <a:p>
            <a:pPr algn="just">
              <a:lnSpc>
                <a:spcPct val="170000"/>
              </a:lnSpc>
              <a:spcBef>
                <a:spcPts val="0"/>
              </a:spcBef>
              <a:buFont typeface="Wingdings" panose="05000000000000000000" pitchFamily="2" charset="2"/>
              <a:buChar char="ü"/>
            </a:pPr>
            <a:r>
              <a:rPr lang="el-GR" b="1" dirty="0"/>
              <a:t>Κάθε εκπαιδευτικός συμμετέχει σε </a:t>
            </a:r>
            <a:r>
              <a:rPr lang="el-GR" b="1" dirty="0">
                <a:solidFill>
                  <a:schemeClr val="accent2">
                    <a:lumMod val="75000"/>
                  </a:schemeClr>
                </a:solidFill>
              </a:rPr>
              <a:t>μία (1) </a:t>
            </a:r>
            <a:r>
              <a:rPr lang="el-GR" b="1" dirty="0"/>
              <a:t>Ομάδα Δράσης</a:t>
            </a:r>
          </a:p>
          <a:p>
            <a:pPr>
              <a:lnSpc>
                <a:spcPct val="170000"/>
              </a:lnSpc>
              <a:spcBef>
                <a:spcPts val="0"/>
              </a:spcBef>
              <a:buFont typeface="Wingdings" panose="05000000000000000000" pitchFamily="2" charset="2"/>
              <a:buChar char="ü"/>
            </a:pPr>
            <a:r>
              <a:rPr lang="el-GR" b="1" dirty="0"/>
              <a:t>Κάθε Ομάδα αποτυπώνει τον σχεδιασμό της στη </a:t>
            </a:r>
            <a:r>
              <a:rPr lang="el-GR" b="1" dirty="0">
                <a:solidFill>
                  <a:schemeClr val="accent2">
                    <a:lumMod val="75000"/>
                  </a:schemeClr>
                </a:solidFill>
              </a:rPr>
              <a:t>Φόρμα Αποτύπωσης Σ.Δ</a:t>
            </a:r>
            <a:r>
              <a:rPr lang="el-GR" b="1" dirty="0" smtClean="0">
                <a:solidFill>
                  <a:schemeClr val="accent2">
                    <a:lumMod val="75000"/>
                  </a:schemeClr>
                </a:solidFill>
              </a:rPr>
              <a:t>.</a:t>
            </a:r>
            <a:endParaRPr lang="el-GR" b="1" dirty="0"/>
          </a:p>
          <a:p>
            <a:pPr marL="971550" lvl="1" indent="-514350">
              <a:lnSpc>
                <a:spcPct val="170000"/>
              </a:lnSpc>
              <a:spcBef>
                <a:spcPts val="0"/>
              </a:spcBef>
              <a:buFont typeface="+mj-lt"/>
              <a:buAutoNum type="arabicPeriod"/>
            </a:pPr>
            <a:r>
              <a:rPr lang="el-GR" sz="2800" b="1" dirty="0">
                <a:solidFill>
                  <a:schemeClr val="accent2">
                    <a:lumMod val="75000"/>
                  </a:schemeClr>
                </a:solidFill>
              </a:rPr>
              <a:t>Σχεδιασμός</a:t>
            </a:r>
          </a:p>
          <a:p>
            <a:pPr marL="971550" lvl="1" indent="-514350">
              <a:lnSpc>
                <a:spcPct val="170000"/>
              </a:lnSpc>
              <a:spcBef>
                <a:spcPts val="0"/>
              </a:spcBef>
              <a:buFont typeface="+mj-lt"/>
              <a:buAutoNum type="arabicPeriod"/>
            </a:pPr>
            <a:r>
              <a:rPr lang="el-GR" sz="2800" b="1" dirty="0">
                <a:solidFill>
                  <a:schemeClr val="accent2">
                    <a:lumMod val="75000"/>
                  </a:schemeClr>
                </a:solidFill>
              </a:rPr>
              <a:t>Πορεία Υλοποίησης</a:t>
            </a:r>
          </a:p>
          <a:p>
            <a:pPr marL="971550" lvl="1" indent="-514350">
              <a:lnSpc>
                <a:spcPct val="170000"/>
              </a:lnSpc>
              <a:spcBef>
                <a:spcPts val="0"/>
              </a:spcBef>
              <a:buFont typeface="+mj-lt"/>
              <a:buAutoNum type="arabicPeriod"/>
            </a:pPr>
            <a:r>
              <a:rPr lang="el-GR" sz="2800" b="1" dirty="0">
                <a:solidFill>
                  <a:schemeClr val="accent2">
                    <a:lumMod val="75000"/>
                  </a:schemeClr>
                </a:solidFill>
              </a:rPr>
              <a:t>Αποτίμηση</a:t>
            </a:r>
            <a:endParaRPr lang="el-GR" sz="2800" dirty="0">
              <a:solidFill>
                <a:schemeClr val="accent2">
                  <a:lumMod val="75000"/>
                </a:schemeClr>
              </a:solidFill>
            </a:endParaRPr>
          </a:p>
        </p:txBody>
      </p:sp>
      <p:sp>
        <p:nvSpPr>
          <p:cNvPr id="13" name="TextBox 12">
            <a:extLst>
              <a:ext uri="{FF2B5EF4-FFF2-40B4-BE49-F238E27FC236}">
                <a16:creationId xmlns:a16="http://schemas.microsoft.com/office/drawing/2014/main" xmlns="" id="{AC39D22E-CE88-469F-AE82-0F9A3F06E668}"/>
              </a:ext>
            </a:extLst>
          </p:cNvPr>
          <p:cNvSpPr txBox="1"/>
          <p:nvPr/>
        </p:nvSpPr>
        <p:spPr>
          <a:xfrm>
            <a:off x="5263967" y="373711"/>
            <a:ext cx="5669625" cy="1015663"/>
          </a:xfrm>
          <a:prstGeom prst="rect">
            <a:avLst/>
          </a:prstGeom>
          <a:noFill/>
        </p:spPr>
        <p:txBody>
          <a:bodyPr wrap="square" rtlCol="0">
            <a:spAutoFit/>
          </a:bodyPr>
          <a:lstStyle/>
          <a:p>
            <a:pPr algn="ctr"/>
            <a:r>
              <a:rPr lang="el-GR" sz="6000" b="1" dirty="0">
                <a:solidFill>
                  <a:schemeClr val="bg2">
                    <a:lumMod val="50000"/>
                  </a:schemeClr>
                </a:solidFill>
              </a:rPr>
              <a:t>Ομάδες Δράσης</a:t>
            </a:r>
          </a:p>
        </p:txBody>
      </p:sp>
      <p:sp>
        <p:nvSpPr>
          <p:cNvPr id="4" name="TextBox 3">
            <a:extLst>
              <a:ext uri="{FF2B5EF4-FFF2-40B4-BE49-F238E27FC236}">
                <a16:creationId xmlns:a16="http://schemas.microsoft.com/office/drawing/2014/main" xmlns="" id="{74496ABC-262C-4D65-9819-11F3F3CD2B39}"/>
              </a:ext>
            </a:extLst>
          </p:cNvPr>
          <p:cNvSpPr txBox="1"/>
          <p:nvPr/>
        </p:nvSpPr>
        <p:spPr>
          <a:xfrm>
            <a:off x="7394036" y="3830935"/>
            <a:ext cx="1409488" cy="369332"/>
          </a:xfrm>
          <a:prstGeom prst="rect">
            <a:avLst/>
          </a:prstGeom>
          <a:noFill/>
        </p:spPr>
        <p:txBody>
          <a:bodyPr wrap="none" rtlCol="0">
            <a:spAutoFit/>
          </a:bodyPr>
          <a:lstStyle/>
          <a:p>
            <a:r>
              <a:rPr lang="el-GR" dirty="0">
                <a:solidFill>
                  <a:schemeClr val="bg1"/>
                </a:solidFill>
              </a:rPr>
              <a:t>Υποχρεωτικά</a:t>
            </a:r>
          </a:p>
        </p:txBody>
      </p:sp>
      <p:sp>
        <p:nvSpPr>
          <p:cNvPr id="12" name="TextBox 11">
            <a:extLst>
              <a:ext uri="{FF2B5EF4-FFF2-40B4-BE49-F238E27FC236}">
                <a16:creationId xmlns:a16="http://schemas.microsoft.com/office/drawing/2014/main" xmlns="" id="{3E6E414A-C8C5-4BDD-86D3-ACE5B5ACCC45}"/>
              </a:ext>
            </a:extLst>
          </p:cNvPr>
          <p:cNvSpPr txBox="1"/>
          <p:nvPr/>
        </p:nvSpPr>
        <p:spPr>
          <a:xfrm>
            <a:off x="8446476" y="6298855"/>
            <a:ext cx="3745524" cy="369332"/>
          </a:xfrm>
          <a:prstGeom prst="rect">
            <a:avLst/>
          </a:prstGeom>
          <a:noFill/>
        </p:spPr>
        <p:txBody>
          <a:bodyPr wrap="square" rtlCol="0">
            <a:spAutoFit/>
          </a:bodyPr>
          <a:lstStyle/>
          <a:p>
            <a:pPr algn="ctr"/>
            <a:r>
              <a:rPr lang="el-GR" sz="1800" b="1" dirty="0">
                <a:solidFill>
                  <a:schemeClr val="bg2">
                    <a:lumMod val="50000"/>
                  </a:schemeClr>
                </a:solidFill>
              </a:rPr>
              <a:t>Φόρμα Αποτύπωσης Σχεδίου Δράσης</a:t>
            </a:r>
          </a:p>
        </p:txBody>
      </p:sp>
      <p:pic>
        <p:nvPicPr>
          <p:cNvPr id="14" name="Εικόνα 6">
            <a:extLst>
              <a:ext uri="{FF2B5EF4-FFF2-40B4-BE49-F238E27FC236}">
                <a16:creationId xmlns:a16="http://schemas.microsoft.com/office/drawing/2014/main" xmlns="" id="{F3F01EEA-0A90-4F44-9F62-008A704E79C6}"/>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9676381" y="4514421"/>
            <a:ext cx="2137326" cy="1634041"/>
          </a:xfrm>
          <a:prstGeom prst="rect">
            <a:avLst/>
          </a:prstGeom>
        </p:spPr>
      </p:pic>
      <p:pic>
        <p:nvPicPr>
          <p:cNvPr id="8" name="Εικόνα 7">
            <a:extLst>
              <a:ext uri="{FF2B5EF4-FFF2-40B4-BE49-F238E27FC236}">
                <a16:creationId xmlns:a16="http://schemas.microsoft.com/office/drawing/2014/main" xmlns="" id="{330F7387-8FCC-4BCB-A90D-56130240A0D7}"/>
              </a:ext>
            </a:extLst>
          </p:cNvPr>
          <p:cNvPicPr>
            <a:picLocks noChangeAspect="1"/>
          </p:cNvPicPr>
          <p:nvPr/>
        </p:nvPicPr>
        <p:blipFill>
          <a:blip r:embed="rId3"/>
          <a:stretch>
            <a:fillRect/>
          </a:stretch>
        </p:blipFill>
        <p:spPr>
          <a:xfrm>
            <a:off x="137975" y="210025"/>
            <a:ext cx="2776174" cy="1792946"/>
          </a:xfrm>
          <a:prstGeom prst="rect">
            <a:avLst/>
          </a:prstGeom>
        </p:spPr>
      </p:pic>
    </p:spTree>
    <p:extLst>
      <p:ext uri="{BB962C8B-B14F-4D97-AF65-F5344CB8AC3E}">
        <p14:creationId xmlns:p14="http://schemas.microsoft.com/office/powerpoint/2010/main" val="176989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74852" y="127783"/>
            <a:ext cx="7258032" cy="573096"/>
          </a:xfrm>
        </p:spPr>
        <p:txBody>
          <a:bodyPr>
            <a:normAutofit/>
          </a:bodyPr>
          <a:lstStyle/>
          <a:p>
            <a:pPr algn="ctr"/>
            <a:r>
              <a:rPr lang="el-GR" sz="3200" b="1" dirty="0">
                <a:latin typeface="+mn-lt"/>
              </a:rPr>
              <a:t>Φόρμα Αποτύπωσης Σχεδίου Δράσης</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02232170"/>
              </p:ext>
            </p:extLst>
          </p:nvPr>
        </p:nvGraphicFramePr>
        <p:xfrm>
          <a:off x="2277466" y="1710523"/>
          <a:ext cx="8710170" cy="4493087"/>
        </p:xfrm>
        <a:graphic>
          <a:graphicData uri="http://schemas.openxmlformats.org/drawingml/2006/table">
            <a:tbl>
              <a:tblPr firstRow="1" firstCol="1" bandRow="1"/>
              <a:tblGrid>
                <a:gridCol w="5245075">
                  <a:extLst>
                    <a:ext uri="{9D8B030D-6E8A-4147-A177-3AD203B41FA5}">
                      <a16:colId xmlns:a16="http://schemas.microsoft.com/office/drawing/2014/main" xmlns="" val="987691464"/>
                    </a:ext>
                  </a:extLst>
                </a:gridCol>
                <a:gridCol w="914400">
                  <a:extLst>
                    <a:ext uri="{9D8B030D-6E8A-4147-A177-3AD203B41FA5}">
                      <a16:colId xmlns:a16="http://schemas.microsoft.com/office/drawing/2014/main" xmlns="" val="2787355841"/>
                    </a:ext>
                  </a:extLst>
                </a:gridCol>
                <a:gridCol w="2550695">
                  <a:extLst>
                    <a:ext uri="{9D8B030D-6E8A-4147-A177-3AD203B41FA5}">
                      <a16:colId xmlns:a16="http://schemas.microsoft.com/office/drawing/2014/main" xmlns="" val="146796658"/>
                    </a:ext>
                  </a:extLst>
                </a:gridCol>
              </a:tblGrid>
              <a:tr h="383156">
                <a:tc gridSpan="2">
                  <a:txBody>
                    <a:bodyPr/>
                    <a:lstStyle/>
                    <a:p>
                      <a:pPr algn="ctr">
                        <a:lnSpc>
                          <a:spcPct val="120000"/>
                        </a:lnSpc>
                        <a:spcAft>
                          <a:spcPts val="0"/>
                        </a:spcAft>
                      </a:pPr>
                      <a:r>
                        <a:rPr lang="el-GR" sz="2400" b="1" dirty="0">
                          <a:effectLst/>
                          <a:latin typeface="Calibri" panose="020F0502020204030204" pitchFamily="34" charset="0"/>
                          <a:ea typeface="Times New Roman" panose="02020603050405020304" pitchFamily="18" charset="0"/>
                          <a:cs typeface="Calibri" panose="020F0502020204030204" pitchFamily="34" charset="0"/>
                        </a:rPr>
                        <a:t>Τίτλος Δράσης: </a:t>
                      </a:r>
                      <a:endParaRPr lang="el-GR"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hMerge="1">
                  <a:txBody>
                    <a:bodyPr/>
                    <a:lstStyle/>
                    <a:p>
                      <a:endParaRPr lang="el-GR"/>
                    </a:p>
                  </a:txBody>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Ανατροφοδότηση από τον ΣΕΕ Παιδαγωγικής Ευθύνης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extLst>
                  <a:ext uri="{0D108BD9-81ED-4DB2-BD59-A6C34878D82A}">
                    <a16:rowId xmlns:a16="http://schemas.microsoft.com/office/drawing/2014/main" xmlns="" val="3632099650"/>
                  </a:ext>
                </a:extLst>
              </a:tr>
              <a:tr h="205066">
                <a:tc gridSpan="2">
                  <a:txBody>
                    <a:bodyPr/>
                    <a:lstStyle/>
                    <a:p>
                      <a:pPr algn="l">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Θεματικός Άξονας: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1760078335"/>
                  </a:ext>
                </a:extLst>
              </a:tr>
              <a:tr h="205066">
                <a:tc gridSpan="2">
                  <a:txBody>
                    <a:bodyPr/>
                    <a:lstStyle/>
                    <a:p>
                      <a:pPr algn="l">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Ομάδα Δράσης: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3073188865"/>
                  </a:ext>
                </a:extLst>
              </a:tr>
              <a:tr h="205066">
                <a:tc gridSpan="2">
                  <a:txBody>
                    <a:bodyPr/>
                    <a:lstStyle/>
                    <a:p>
                      <a:pPr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Α. Σχεδιασμός της Δράσης</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marR="1010920"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1896804912"/>
                  </a:ext>
                </a:extLst>
              </a:tr>
              <a:tr h="284755">
                <a:tc>
                  <a:txBody>
                    <a:bodyPr/>
                    <a:lstStyle/>
                    <a:p>
                      <a:pPr>
                        <a:lnSpc>
                          <a:spcPct val="107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Σύντομη Περιγραφή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87939025"/>
                  </a:ext>
                </a:extLst>
              </a:tr>
              <a:tr h="252663">
                <a:tc>
                  <a:txBody>
                    <a:bodyPr/>
                    <a:lstStyle/>
                    <a:p>
                      <a:pPr>
                        <a:lnSpc>
                          <a:spcPct val="107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Αναγκαιότητα - Στόχοι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45869697"/>
                  </a:ext>
                </a:extLst>
              </a:tr>
              <a:tr h="274589">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Ενέργειες (μεθοδολογία) για την υλοποίηση της Δράσης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57064265"/>
                  </a:ext>
                </a:extLst>
              </a:tr>
              <a:tr h="278798">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Χρονοδιάγραμμα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31205962"/>
                  </a:ext>
                </a:extLst>
              </a:tr>
              <a:tr h="226528">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Πόροι – μέσα - ερευνητικά εργαλεία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90782433"/>
                  </a:ext>
                </a:extLst>
              </a:tr>
              <a:tr h="302080">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Διαδικασίες παρακολούθησης και αξιολόγησης της Δράσης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11599006"/>
                  </a:ext>
                </a:extLst>
              </a:tr>
              <a:tr h="182835">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Κριτήρια επιτυχίας της Δράσης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54013043"/>
                  </a:ext>
                </a:extLst>
              </a:tr>
              <a:tr h="205066">
                <a:tc gridSpan="2">
                  <a:txBody>
                    <a:bodyPr/>
                    <a:lstStyle/>
                    <a:p>
                      <a:pPr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Β. Υλοποίηση της Δράσης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marR="1010920"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855418294"/>
                  </a:ext>
                </a:extLst>
              </a:tr>
              <a:tr h="498437">
                <a:tc gridSpan="2">
                  <a:txBody>
                    <a:bodyPr/>
                    <a:lstStyle/>
                    <a:p>
                      <a:pPr algn="ctr">
                        <a:lnSpc>
                          <a:spcPct val="120000"/>
                        </a:lnSpc>
                        <a:spcAft>
                          <a:spcPts val="0"/>
                        </a:spcAft>
                      </a:pPr>
                      <a:r>
                        <a:rPr lang="el-GR" sz="1600" b="0">
                          <a:effectLst/>
                          <a:latin typeface="Calibri" panose="020F0502020204030204" pitchFamily="34" charset="0"/>
                          <a:ea typeface="Times New Roman" panose="02020603050405020304" pitchFamily="18" charset="0"/>
                          <a:cs typeface="Calibri" panose="020F0502020204030204" pitchFamily="34" charset="0"/>
                        </a:rPr>
                        <a:t>{Καταγράφονται οι βασικές ενέργειες / εκδηλώσεις / δραστηριότητες κ.λπ. που υλοποιούνται στο πλαίσιο της Δράσης καθώς και η πιθανή τροποποίησή τους κατά τη διάρκεια της υλοποίησης}</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marR="1010920" algn="ctr">
                        <a:lnSpc>
                          <a:spcPct val="120000"/>
                        </a:lnSpc>
                        <a:spcAft>
                          <a:spcPts val="0"/>
                        </a:spcAft>
                      </a:pPr>
                      <a:r>
                        <a:rPr lang="el-GR" sz="1600" b="1" dirty="0">
                          <a:effectLst/>
                          <a:latin typeface="Calibri" panose="020F0502020204030204" pitchFamily="34" charset="0"/>
                          <a:ea typeface="Times New Roman" panose="02020603050405020304" pitchFamily="18" charset="0"/>
                          <a:cs typeface="Calibri" panose="020F0502020204030204" pitchFamily="34" charset="0"/>
                        </a:rPr>
                        <a:t> </a:t>
                      </a:r>
                      <a:endParaRPr lang="el-GR"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81885342"/>
                  </a:ext>
                </a:extLst>
              </a:tr>
            </a:tbl>
          </a:graphicData>
        </a:graphic>
      </p:graphicFrame>
      <p:sp>
        <p:nvSpPr>
          <p:cNvPr id="3" name="TextBox 2">
            <a:extLst>
              <a:ext uri="{FF2B5EF4-FFF2-40B4-BE49-F238E27FC236}">
                <a16:creationId xmlns:a16="http://schemas.microsoft.com/office/drawing/2014/main" xmlns="" id="{0D67F38D-9F48-4B84-B5C7-31815774BDE0}"/>
              </a:ext>
            </a:extLst>
          </p:cNvPr>
          <p:cNvSpPr txBox="1"/>
          <p:nvPr/>
        </p:nvSpPr>
        <p:spPr>
          <a:xfrm>
            <a:off x="203683" y="574129"/>
            <a:ext cx="4484451" cy="923330"/>
          </a:xfrm>
          <a:prstGeom prst="rect">
            <a:avLst/>
          </a:prstGeom>
          <a:noFill/>
        </p:spPr>
        <p:txBody>
          <a:bodyPr wrap="square" rtlCol="0">
            <a:spAutoFit/>
          </a:bodyPr>
          <a:lstStyle/>
          <a:p>
            <a:pPr marL="285750" indent="-285750"/>
            <a:r>
              <a:rPr lang="el-GR" b="1" dirty="0"/>
              <a:t>Καθ’ όλη τη σχολική χρονιά:</a:t>
            </a:r>
          </a:p>
          <a:p>
            <a:pPr marL="285750" indent="-285750">
              <a:buFont typeface="Wingdings" panose="05000000000000000000" pitchFamily="2" charset="2"/>
              <a:buChar char="ü"/>
            </a:pPr>
            <a:r>
              <a:rPr lang="el-GR" dirty="0"/>
              <a:t> Οι Ομάδες συμπληρώνουν τη φόρμα </a:t>
            </a:r>
          </a:p>
          <a:p>
            <a:pPr marL="285750" indent="-285750">
              <a:buFont typeface="Wingdings" panose="05000000000000000000" pitchFamily="2" charset="2"/>
              <a:buChar char="ü"/>
            </a:pPr>
            <a:r>
              <a:rPr lang="el-GR" dirty="0"/>
              <a:t> Ο ΣΕΕ παρέχει ανατροφοδότηση</a:t>
            </a:r>
          </a:p>
        </p:txBody>
      </p:sp>
      <p:sp>
        <p:nvSpPr>
          <p:cNvPr id="6" name="Callout: Bent Line with Accent Bar 5">
            <a:extLst>
              <a:ext uri="{FF2B5EF4-FFF2-40B4-BE49-F238E27FC236}">
                <a16:creationId xmlns:a16="http://schemas.microsoft.com/office/drawing/2014/main" xmlns="" id="{9FEA601A-DC45-4738-9C73-975D0C5D356E}"/>
              </a:ext>
            </a:extLst>
          </p:cNvPr>
          <p:cNvSpPr/>
          <p:nvPr/>
        </p:nvSpPr>
        <p:spPr>
          <a:xfrm>
            <a:off x="345725" y="2949605"/>
            <a:ext cx="1167917" cy="639192"/>
          </a:xfrm>
          <a:prstGeom prst="accentCallout2">
            <a:avLst>
              <a:gd name="adj1" fmla="val 29861"/>
              <a:gd name="adj2" fmla="val 107369"/>
              <a:gd name="adj3" fmla="val 15973"/>
              <a:gd name="adj4" fmla="val 126140"/>
              <a:gd name="adj5" fmla="val 16666"/>
              <a:gd name="adj6" fmla="val 156639"/>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el-GR" dirty="0"/>
              <a:t>Ενεργό μέχρι τον Δεκέμβρη</a:t>
            </a:r>
          </a:p>
        </p:txBody>
      </p:sp>
      <p:sp>
        <p:nvSpPr>
          <p:cNvPr id="7" name="Callout: Bent Line with Accent Bar 6">
            <a:extLst>
              <a:ext uri="{FF2B5EF4-FFF2-40B4-BE49-F238E27FC236}">
                <a16:creationId xmlns:a16="http://schemas.microsoft.com/office/drawing/2014/main" xmlns="" id="{58F92794-1246-457B-9CFD-F2A75BA7BA19}"/>
              </a:ext>
            </a:extLst>
          </p:cNvPr>
          <p:cNvSpPr/>
          <p:nvPr/>
        </p:nvSpPr>
        <p:spPr>
          <a:xfrm>
            <a:off x="345725" y="4871518"/>
            <a:ext cx="1167917" cy="1191181"/>
          </a:xfrm>
          <a:prstGeom prst="accentCallout2">
            <a:avLst>
              <a:gd name="adj1" fmla="val 29861"/>
              <a:gd name="adj2" fmla="val 107369"/>
              <a:gd name="adj3" fmla="val 15973"/>
              <a:gd name="adj4" fmla="val 126140"/>
              <a:gd name="adj5" fmla="val 16666"/>
              <a:gd name="adj6" fmla="val 156639"/>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el-GR" dirty="0"/>
              <a:t>Ενεργό μέχρι το τέλος της σχολικής χρονιάς</a:t>
            </a:r>
          </a:p>
        </p:txBody>
      </p:sp>
    </p:spTree>
    <p:extLst>
      <p:ext uri="{BB962C8B-B14F-4D97-AF65-F5344CB8AC3E}">
        <p14:creationId xmlns:p14="http://schemas.microsoft.com/office/powerpoint/2010/main" val="1703019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663953" y="127735"/>
            <a:ext cx="6148820" cy="524970"/>
          </a:xfrm>
        </p:spPr>
        <p:txBody>
          <a:bodyPr>
            <a:normAutofit fontScale="90000"/>
          </a:bodyPr>
          <a:lstStyle/>
          <a:p>
            <a:pPr algn="ctr"/>
            <a:r>
              <a:rPr lang="el-GR" sz="3200" b="1" dirty="0">
                <a:latin typeface="+mn-lt"/>
              </a:rPr>
              <a:t>Φόρμα αποτύπωσης Σχεδίου Δράσης</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530361499"/>
              </p:ext>
            </p:extLst>
          </p:nvPr>
        </p:nvGraphicFramePr>
        <p:xfrm>
          <a:off x="637985" y="1834675"/>
          <a:ext cx="10756232" cy="4683241"/>
        </p:xfrm>
        <a:graphic>
          <a:graphicData uri="http://schemas.openxmlformats.org/drawingml/2006/table">
            <a:tbl>
              <a:tblPr firstRow="1" firstCol="1" bandRow="1"/>
              <a:tblGrid>
                <a:gridCol w="6087978">
                  <a:extLst>
                    <a:ext uri="{9D8B030D-6E8A-4147-A177-3AD203B41FA5}">
                      <a16:colId xmlns:a16="http://schemas.microsoft.com/office/drawing/2014/main" xmlns="" val="987691464"/>
                    </a:ext>
                  </a:extLst>
                </a:gridCol>
                <a:gridCol w="721895">
                  <a:extLst>
                    <a:ext uri="{9D8B030D-6E8A-4147-A177-3AD203B41FA5}">
                      <a16:colId xmlns:a16="http://schemas.microsoft.com/office/drawing/2014/main" xmlns="" val="2787355841"/>
                    </a:ext>
                  </a:extLst>
                </a:gridCol>
                <a:gridCol w="782053">
                  <a:extLst>
                    <a:ext uri="{9D8B030D-6E8A-4147-A177-3AD203B41FA5}">
                      <a16:colId xmlns:a16="http://schemas.microsoft.com/office/drawing/2014/main" xmlns="" val="1785400258"/>
                    </a:ext>
                  </a:extLst>
                </a:gridCol>
                <a:gridCol w="1227221">
                  <a:extLst>
                    <a:ext uri="{9D8B030D-6E8A-4147-A177-3AD203B41FA5}">
                      <a16:colId xmlns:a16="http://schemas.microsoft.com/office/drawing/2014/main" xmlns="" val="3225083179"/>
                    </a:ext>
                  </a:extLst>
                </a:gridCol>
                <a:gridCol w="770021">
                  <a:extLst>
                    <a:ext uri="{9D8B030D-6E8A-4147-A177-3AD203B41FA5}">
                      <a16:colId xmlns:a16="http://schemas.microsoft.com/office/drawing/2014/main" xmlns="" val="767713961"/>
                    </a:ext>
                  </a:extLst>
                </a:gridCol>
                <a:gridCol w="1167064">
                  <a:extLst>
                    <a:ext uri="{9D8B030D-6E8A-4147-A177-3AD203B41FA5}">
                      <a16:colId xmlns:a16="http://schemas.microsoft.com/office/drawing/2014/main" xmlns="" val="146796658"/>
                    </a:ext>
                  </a:extLst>
                </a:gridCol>
              </a:tblGrid>
              <a:tr h="160024">
                <a:tc gridSpan="5">
                  <a:txBody>
                    <a:bodyPr/>
                    <a:lstStyle/>
                    <a:p>
                      <a:pPr algn="ctr">
                        <a:lnSpc>
                          <a:spcPct val="120000"/>
                        </a:lnSpc>
                        <a:spcAft>
                          <a:spcPts val="0"/>
                        </a:spcAft>
                      </a:pPr>
                      <a:r>
                        <a:rPr lang="el-GR" sz="1600" b="1" dirty="0">
                          <a:effectLst/>
                          <a:latin typeface="Calibri" panose="020F0502020204030204" pitchFamily="34" charset="0"/>
                          <a:ea typeface="Times New Roman" panose="02020603050405020304" pitchFamily="18" charset="0"/>
                          <a:cs typeface="Calibri" panose="020F0502020204030204" pitchFamily="34" charset="0"/>
                        </a:rPr>
                        <a:t>Γ. Αποτίμηση της Δράσης</a:t>
                      </a:r>
                    </a:p>
                    <a:p>
                      <a:pPr algn="ctr">
                        <a:lnSpc>
                          <a:spcPct val="120000"/>
                        </a:lnSpc>
                        <a:spcAft>
                          <a:spcPts val="0"/>
                        </a:spcAft>
                      </a:pPr>
                      <a:endParaRPr lang="el-GR"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71296606"/>
                  </a:ext>
                </a:extLst>
              </a:tr>
              <a:tr h="307533">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Αλλαγές που τυχόν επήλθαν στον αρχικό σχεδιασμό κατά την υλοποίηση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19192557"/>
                  </a:ext>
                </a:extLst>
              </a:tr>
              <a:tr h="205021">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Αποτελέσματα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49928089"/>
                  </a:ext>
                </a:extLst>
              </a:tr>
              <a:tr h="259364">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Βαθμός επίτευξης των στόχων που είχαν τεθεί</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1</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Ελάχιστα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2</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Μερικώς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3</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Σε μεγάλο βαθμό</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4</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Πλήρως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06485666"/>
                  </a:ext>
                </a:extLst>
              </a:tr>
              <a:tr h="307533">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Εκτίμηση των λόγων που σχετίζονται με το βαθμό επίτευξης των στόχων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gn="ctr">
                        <a:lnSpc>
                          <a:spcPct val="107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44212062"/>
                  </a:ext>
                </a:extLst>
              </a:tr>
              <a:tr h="205021">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Παράμετροι που διευκόλυναν την επίτευξη των στόχων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28090523"/>
                  </a:ext>
                </a:extLst>
              </a:tr>
              <a:tr h="159222">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Δυσκολίες που παρουσιάστηκαν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27286137"/>
                  </a:ext>
                </a:extLst>
              </a:tr>
              <a:tr h="301333">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Υλικό που παρήχθη ή αξιοποιήθηκε  (e-portfolio)</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68531568"/>
                  </a:ext>
                </a:extLst>
              </a:tr>
              <a:tr h="274218">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Επιμορφώσεις που τυχόν υλοποιήθηκαν στο πλαίσιο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10697440"/>
                  </a:ext>
                </a:extLst>
              </a:tr>
              <a:tr h="410044">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Προτάσεις για αξιοποίηση των πρακτικών που αναπτύχθηκαν στο  πλαίσιο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64097301"/>
                  </a:ext>
                </a:extLst>
              </a:tr>
              <a:tr h="185650">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Προτάσεις για αναγκαίες επιμορφώσεις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06344188"/>
                  </a:ext>
                </a:extLst>
              </a:tr>
              <a:tr h="512554">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Προτάσεις για το Συλλογικό Προγραμματισμό του επόμενου έτους/ για συνέχιση της Δράσης/ για νέες Δράσεις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18233931"/>
                  </a:ext>
                </a:extLst>
              </a:tr>
            </a:tbl>
          </a:graphicData>
        </a:graphic>
      </p:graphicFrame>
      <p:sp>
        <p:nvSpPr>
          <p:cNvPr id="3" name="TextBox 2">
            <a:extLst>
              <a:ext uri="{FF2B5EF4-FFF2-40B4-BE49-F238E27FC236}">
                <a16:creationId xmlns:a16="http://schemas.microsoft.com/office/drawing/2014/main" xmlns="" id="{0D67F38D-9F48-4B84-B5C7-31815774BDE0}"/>
              </a:ext>
            </a:extLst>
          </p:cNvPr>
          <p:cNvSpPr txBox="1"/>
          <p:nvPr/>
        </p:nvSpPr>
        <p:spPr>
          <a:xfrm>
            <a:off x="2532463" y="652705"/>
            <a:ext cx="4484451" cy="923330"/>
          </a:xfrm>
          <a:prstGeom prst="rect">
            <a:avLst/>
          </a:prstGeom>
          <a:noFill/>
        </p:spPr>
        <p:txBody>
          <a:bodyPr wrap="square" rtlCol="0">
            <a:spAutoFit/>
          </a:bodyPr>
          <a:lstStyle/>
          <a:p>
            <a:pPr marL="285750" indent="-285750"/>
            <a:r>
              <a:rPr lang="el-GR" b="1" dirty="0"/>
              <a:t>Καθ’ όλη τη σχολική χρονιά:</a:t>
            </a:r>
          </a:p>
          <a:p>
            <a:pPr marL="285750" indent="-285750">
              <a:buFont typeface="Wingdings" panose="05000000000000000000" pitchFamily="2" charset="2"/>
              <a:buChar char="ü"/>
            </a:pPr>
            <a:r>
              <a:rPr lang="el-GR" dirty="0"/>
              <a:t> Οι Ομάδες συμπληρώνουν τη φόρμα </a:t>
            </a:r>
          </a:p>
          <a:p>
            <a:pPr marL="285750" indent="-285750">
              <a:buFont typeface="Wingdings" panose="05000000000000000000" pitchFamily="2" charset="2"/>
              <a:buChar char="ü"/>
            </a:pPr>
            <a:r>
              <a:rPr lang="el-GR" dirty="0"/>
              <a:t> Ο ΣΕΕ παρέχει ανατροφοδότηση</a:t>
            </a:r>
          </a:p>
        </p:txBody>
      </p:sp>
      <p:sp>
        <p:nvSpPr>
          <p:cNvPr id="5" name="Callout: Bent Line with Accent Bar 4">
            <a:extLst>
              <a:ext uri="{FF2B5EF4-FFF2-40B4-BE49-F238E27FC236}">
                <a16:creationId xmlns:a16="http://schemas.microsoft.com/office/drawing/2014/main" xmlns="" id="{DDBB6EE1-E572-440E-8379-AF31F63CA956}"/>
              </a:ext>
            </a:extLst>
          </p:cNvPr>
          <p:cNvSpPr/>
          <p:nvPr/>
        </p:nvSpPr>
        <p:spPr>
          <a:xfrm>
            <a:off x="279553" y="194727"/>
            <a:ext cx="1167917" cy="1191181"/>
          </a:xfrm>
          <a:prstGeom prst="accentCallout2">
            <a:avLst>
              <a:gd name="adj1" fmla="val 29861"/>
              <a:gd name="adj2" fmla="val 107369"/>
              <a:gd name="adj3" fmla="val 46702"/>
              <a:gd name="adj4" fmla="val 158226"/>
              <a:gd name="adj5" fmla="val 126050"/>
              <a:gd name="adj6" fmla="val 159986"/>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el-GR" dirty="0"/>
              <a:t>Ενεργό μέχρι το τέλος της σχολικής χρονιάς</a:t>
            </a:r>
          </a:p>
        </p:txBody>
      </p:sp>
    </p:spTree>
    <p:extLst>
      <p:ext uri="{BB962C8B-B14F-4D97-AF65-F5344CB8AC3E}">
        <p14:creationId xmlns:p14="http://schemas.microsoft.com/office/powerpoint/2010/main" val="46736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39656" y="5068242"/>
            <a:ext cx="3476348" cy="1325563"/>
          </a:xfrm>
        </p:spPr>
        <p:txBody>
          <a:bodyPr>
            <a:normAutofit/>
          </a:bodyPr>
          <a:lstStyle/>
          <a:p>
            <a:pPr algn="ctr"/>
            <a:r>
              <a:rPr lang="el-GR" sz="2800" b="1" dirty="0">
                <a:latin typeface="+mn-lt"/>
              </a:rPr>
              <a:t>Ιούνιος 2022</a:t>
            </a:r>
          </a:p>
        </p:txBody>
      </p:sp>
      <p:sp>
        <p:nvSpPr>
          <p:cNvPr id="3" name="TextBox 2">
            <a:extLst>
              <a:ext uri="{FF2B5EF4-FFF2-40B4-BE49-F238E27FC236}">
                <a16:creationId xmlns:a16="http://schemas.microsoft.com/office/drawing/2014/main" xmlns="" id="{B0FCE017-E0D5-4D22-A06E-0037EBAC5871}"/>
              </a:ext>
            </a:extLst>
          </p:cNvPr>
          <p:cNvSpPr txBox="1"/>
          <p:nvPr/>
        </p:nvSpPr>
        <p:spPr>
          <a:xfrm>
            <a:off x="2692068" y="2696933"/>
            <a:ext cx="6245157" cy="1446550"/>
          </a:xfrm>
          <a:prstGeom prst="rect">
            <a:avLst/>
          </a:prstGeom>
          <a:noFill/>
        </p:spPr>
        <p:txBody>
          <a:bodyPr wrap="square" rtlCol="0">
            <a:spAutoFit/>
          </a:bodyPr>
          <a:lstStyle/>
          <a:p>
            <a:pPr algn="ctr"/>
            <a:r>
              <a:rPr lang="el-GR" sz="4400" b="1" dirty="0">
                <a:solidFill>
                  <a:schemeClr val="accent2">
                    <a:lumMod val="75000"/>
                  </a:schemeClr>
                </a:solidFill>
              </a:rPr>
              <a:t>3. Έκθεση</a:t>
            </a:r>
            <a:br>
              <a:rPr lang="el-GR" sz="4400" b="1" dirty="0">
                <a:solidFill>
                  <a:schemeClr val="accent2">
                    <a:lumMod val="75000"/>
                  </a:schemeClr>
                </a:solidFill>
              </a:rPr>
            </a:br>
            <a:r>
              <a:rPr lang="el-GR" sz="4400" b="1" dirty="0">
                <a:solidFill>
                  <a:schemeClr val="accent2">
                    <a:lumMod val="75000"/>
                  </a:schemeClr>
                </a:solidFill>
              </a:rPr>
              <a:t>Εσωτερικής Αξιολόγησης </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795" y="203736"/>
            <a:ext cx="5962650" cy="1596665"/>
          </a:xfrm>
          <a:prstGeom prst="rect">
            <a:avLst/>
          </a:prstGeom>
        </p:spPr>
      </p:pic>
    </p:spTree>
    <p:extLst>
      <p:ext uri="{BB962C8B-B14F-4D97-AF65-F5344CB8AC3E}">
        <p14:creationId xmlns:p14="http://schemas.microsoft.com/office/powerpoint/2010/main" val="4249965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9892" y="300444"/>
            <a:ext cx="7931331" cy="832739"/>
          </a:xfrm>
        </p:spPr>
        <p:txBody>
          <a:bodyPr>
            <a:normAutofit/>
          </a:bodyPr>
          <a:lstStyle/>
          <a:p>
            <a:pPr algn="ctr"/>
            <a:r>
              <a:rPr lang="el-GR" b="1" dirty="0">
                <a:solidFill>
                  <a:schemeClr val="accent2">
                    <a:lumMod val="75000"/>
                  </a:schemeClr>
                </a:solidFill>
                <a:latin typeface="+mn-lt"/>
              </a:rPr>
              <a:t>Έκθεση Εσωτερικής Αξιολόγησης</a:t>
            </a:r>
          </a:p>
        </p:txBody>
      </p:sp>
      <p:sp>
        <p:nvSpPr>
          <p:cNvPr id="4" name="Θέση περιεχομένου 2"/>
          <p:cNvSpPr txBox="1">
            <a:spLocks/>
          </p:cNvSpPr>
          <p:nvPr/>
        </p:nvSpPr>
        <p:spPr>
          <a:xfrm>
            <a:off x="370332" y="1070824"/>
            <a:ext cx="11675926" cy="510235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600"/>
              </a:spcBef>
              <a:buFont typeface="Arial" panose="020B0604020202020204" pitchFamily="34" charset="0"/>
              <a:buNone/>
            </a:pPr>
            <a:endParaRPr lang="el-GR" b="1" dirty="0"/>
          </a:p>
          <a:p>
            <a:pPr marL="0" indent="0">
              <a:lnSpc>
                <a:spcPct val="120000"/>
              </a:lnSpc>
              <a:spcBef>
                <a:spcPts val="600"/>
              </a:spcBef>
              <a:buFont typeface="Arial" panose="020B0604020202020204" pitchFamily="34" charset="0"/>
              <a:buNone/>
            </a:pPr>
            <a:r>
              <a:rPr lang="el-GR" b="1" dirty="0"/>
              <a:t>Α. </a:t>
            </a:r>
            <a:r>
              <a:rPr lang="el-GR" dirty="0"/>
              <a:t>Οι εκπαιδευτικοί συζητούν σχετικά με την </a:t>
            </a:r>
            <a:r>
              <a:rPr lang="el-GR" b="1" dirty="0"/>
              <a:t>ταυτότητα</a:t>
            </a:r>
            <a:r>
              <a:rPr lang="el-GR" dirty="0"/>
              <a:t> του σχολείου τους </a:t>
            </a:r>
          </a:p>
          <a:p>
            <a:pPr marL="0" indent="0">
              <a:lnSpc>
                <a:spcPct val="120000"/>
              </a:lnSpc>
              <a:spcBef>
                <a:spcPts val="600"/>
              </a:spcBef>
              <a:buFont typeface="Arial" panose="020B0604020202020204" pitchFamily="34" charset="0"/>
              <a:buNone/>
            </a:pPr>
            <a:r>
              <a:rPr lang="el-GR" b="1" dirty="0" smtClean="0"/>
              <a:t>Β</a:t>
            </a:r>
            <a:r>
              <a:rPr lang="el-GR" b="1" dirty="0"/>
              <a:t>.</a:t>
            </a:r>
            <a:r>
              <a:rPr lang="el-GR" dirty="0"/>
              <a:t> </a:t>
            </a:r>
            <a:r>
              <a:rPr lang="el-GR" dirty="0">
                <a:solidFill>
                  <a:schemeClr val="accent2">
                    <a:lumMod val="75000"/>
                  </a:schemeClr>
                </a:solidFill>
              </a:rPr>
              <a:t>Αποτιμούν τεκμηριωμένα τους 9 άξονες (σε 4βαθμη κλίμακα) - εντοπίζουν θετικά σημεία και σημεία προς βελτίωση για κάθε μία από τις 3 λειτουργίες </a:t>
            </a:r>
          </a:p>
          <a:p>
            <a:pPr marL="0" indent="0">
              <a:lnSpc>
                <a:spcPct val="120000"/>
              </a:lnSpc>
              <a:spcBef>
                <a:spcPts val="600"/>
              </a:spcBef>
              <a:buFont typeface="Arial" panose="020B0604020202020204" pitchFamily="34" charset="0"/>
              <a:buNone/>
            </a:pPr>
            <a:r>
              <a:rPr lang="el-GR" b="1" dirty="0"/>
              <a:t>Γ.</a:t>
            </a:r>
            <a:r>
              <a:rPr lang="el-GR" dirty="0"/>
              <a:t> Παρουσιάζεται η αποτίμηση των Δράσεων από τις Ομάδες και </a:t>
            </a:r>
            <a:r>
              <a:rPr lang="el-GR" dirty="0">
                <a:solidFill>
                  <a:schemeClr val="accent2">
                    <a:lumMod val="75000"/>
                  </a:schemeClr>
                </a:solidFill>
              </a:rPr>
              <a:t>ο Σύλλογος αποτιμά τις Δράσεις βελτίωσης συνολικά</a:t>
            </a:r>
          </a:p>
          <a:p>
            <a:pPr marL="0" indent="0">
              <a:lnSpc>
                <a:spcPct val="120000"/>
              </a:lnSpc>
              <a:spcBef>
                <a:spcPts val="600"/>
              </a:spcBef>
              <a:buFont typeface="Arial" panose="020B0604020202020204" pitchFamily="34" charset="0"/>
              <a:buNone/>
            </a:pPr>
            <a:endParaRPr lang="el-GR" dirty="0"/>
          </a:p>
          <a:p>
            <a:pPr>
              <a:lnSpc>
                <a:spcPct val="120000"/>
              </a:lnSpc>
              <a:spcBef>
                <a:spcPts val="600"/>
              </a:spcBef>
            </a:pPr>
            <a:r>
              <a:rPr lang="el-GR" dirty="0"/>
              <a:t>Εγκρίνονται και καταχωρούνται στην Πλατφόρμα: </a:t>
            </a:r>
            <a:r>
              <a:rPr lang="el-GR" dirty="0">
                <a:solidFill>
                  <a:schemeClr val="accent2">
                    <a:lumMod val="75000"/>
                  </a:schemeClr>
                </a:solidFill>
              </a:rPr>
              <a:t>Έκθεση Εσωτερικής Αξιολόγησης</a:t>
            </a:r>
            <a:endParaRPr lang="el-GR" dirty="0"/>
          </a:p>
          <a:p>
            <a:pPr>
              <a:lnSpc>
                <a:spcPct val="120000"/>
              </a:lnSpc>
              <a:spcBef>
                <a:spcPts val="600"/>
              </a:spcBef>
            </a:pPr>
            <a:r>
              <a:rPr lang="el-GR" dirty="0" smtClean="0"/>
              <a:t>Δημοσιεύεται </a:t>
            </a:r>
            <a:r>
              <a:rPr lang="el-GR" dirty="0"/>
              <a:t>στην ιστοσελίδα του σχολείου χωρίς την αριθμητική αποτύπωση. </a:t>
            </a:r>
          </a:p>
          <a:p>
            <a:pPr>
              <a:lnSpc>
                <a:spcPct val="120000"/>
              </a:lnSpc>
              <a:spcBef>
                <a:spcPts val="600"/>
              </a:spcBef>
            </a:pPr>
            <a:endParaRPr lang="el-GR" dirty="0"/>
          </a:p>
        </p:txBody>
      </p:sp>
      <p:pic>
        <p:nvPicPr>
          <p:cNvPr id="5" name="Εικόνα 4">
            <a:extLst>
              <a:ext uri="{FF2B5EF4-FFF2-40B4-BE49-F238E27FC236}">
                <a16:creationId xmlns:a16="http://schemas.microsoft.com/office/drawing/2014/main" xmlns="" id="{E7EC915A-807C-43B7-8BFD-CE84B037FA43}"/>
              </a:ext>
            </a:extLst>
          </p:cNvPr>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886532" y="5925163"/>
            <a:ext cx="1159726" cy="886641"/>
          </a:xfrm>
          <a:prstGeom prst="rect">
            <a:avLst/>
          </a:prstGeom>
        </p:spPr>
      </p:pic>
      <p:sp>
        <p:nvSpPr>
          <p:cNvPr id="3" name="Arrow: Down 2">
            <a:extLst>
              <a:ext uri="{FF2B5EF4-FFF2-40B4-BE49-F238E27FC236}">
                <a16:creationId xmlns:a16="http://schemas.microsoft.com/office/drawing/2014/main" xmlns="" id="{C404D7DC-660F-4C1F-BC5B-2C45F6771652}"/>
              </a:ext>
            </a:extLst>
          </p:cNvPr>
          <p:cNvSpPr/>
          <p:nvPr/>
        </p:nvSpPr>
        <p:spPr>
          <a:xfrm>
            <a:off x="5814852" y="4245143"/>
            <a:ext cx="786885" cy="52172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p>
        </p:txBody>
      </p:sp>
      <p:sp>
        <p:nvSpPr>
          <p:cNvPr id="6" name="Ελλειψοειδής επεξήγηση 4">
            <a:extLst>
              <a:ext uri="{FF2B5EF4-FFF2-40B4-BE49-F238E27FC236}">
                <a16:creationId xmlns:a16="http://schemas.microsoft.com/office/drawing/2014/main" xmlns="" id="{6B567892-7792-4EDE-BBAE-77B02891B552}"/>
              </a:ext>
            </a:extLst>
          </p:cNvPr>
          <p:cNvSpPr/>
          <p:nvPr/>
        </p:nvSpPr>
        <p:spPr>
          <a:xfrm>
            <a:off x="9977849" y="435316"/>
            <a:ext cx="2068409" cy="1271016"/>
          </a:xfrm>
          <a:prstGeom prst="wedgeEllipseCallout">
            <a:avLst>
              <a:gd name="adj1" fmla="val -72600"/>
              <a:gd name="adj2" fmla="val 37129"/>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r>
              <a:rPr lang="el-GR" dirty="0">
                <a:solidFill>
                  <a:schemeClr val="tx1"/>
                </a:solidFill>
              </a:rPr>
              <a:t>Συνεδρίαση Συλλόγου Διδασκόντων</a:t>
            </a:r>
          </a:p>
        </p:txBody>
      </p:sp>
    </p:spTree>
    <p:extLst>
      <p:ext uri="{BB962C8B-B14F-4D97-AF65-F5344CB8AC3E}">
        <p14:creationId xmlns:p14="http://schemas.microsoft.com/office/powerpoint/2010/main" val="79148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57784" y="49236"/>
            <a:ext cx="10771632" cy="848654"/>
          </a:xfrm>
        </p:spPr>
        <p:txBody>
          <a:bodyPr>
            <a:normAutofit/>
          </a:bodyPr>
          <a:lstStyle/>
          <a:p>
            <a:pPr algn="ctr"/>
            <a:r>
              <a:rPr lang="el-GR" sz="3600" b="1" dirty="0">
                <a:solidFill>
                  <a:schemeClr val="bg1">
                    <a:lumMod val="50000"/>
                  </a:schemeClr>
                </a:solidFill>
                <a:latin typeface="+mn-lt"/>
              </a:rPr>
              <a:t>Έκθεση Εσωτερικής Αξιολόγησης σχολείου</a:t>
            </a:r>
          </a:p>
        </p:txBody>
      </p:sp>
      <p:graphicFrame>
        <p:nvGraphicFramePr>
          <p:cNvPr id="8" name="Πίνακας 7"/>
          <p:cNvGraphicFramePr>
            <a:graphicFrameLocks noGrp="1"/>
          </p:cNvGraphicFramePr>
          <p:nvPr>
            <p:extLst>
              <p:ext uri="{D42A27DB-BD31-4B8C-83A1-F6EECF244321}">
                <p14:modId xmlns:p14="http://schemas.microsoft.com/office/powerpoint/2010/main" val="2414645641"/>
              </p:ext>
            </p:extLst>
          </p:nvPr>
        </p:nvGraphicFramePr>
        <p:xfrm>
          <a:off x="360947" y="1101136"/>
          <a:ext cx="5353407" cy="1532764"/>
        </p:xfrm>
        <a:graphic>
          <a:graphicData uri="http://schemas.openxmlformats.org/drawingml/2006/table">
            <a:tbl>
              <a:tblPr firstRow="1" firstCol="1" bandRow="1"/>
              <a:tblGrid>
                <a:gridCol w="5353407">
                  <a:extLst>
                    <a:ext uri="{9D8B030D-6E8A-4147-A177-3AD203B41FA5}">
                      <a16:colId xmlns:a16="http://schemas.microsoft.com/office/drawing/2014/main" xmlns="" val="2436820611"/>
                    </a:ext>
                  </a:extLst>
                </a:gridCol>
              </a:tblGrid>
              <a:tr h="442063">
                <a:tc>
                  <a:txBody>
                    <a:bodyPr/>
                    <a:lstStyle/>
                    <a:p>
                      <a:pPr marL="457200" algn="ctr">
                        <a:lnSpc>
                          <a:spcPct val="107000"/>
                        </a:lnSpc>
                        <a:spcAft>
                          <a:spcPts val="0"/>
                        </a:spcAft>
                      </a:pPr>
                      <a:r>
                        <a:rPr lang="el-GR" sz="1800" b="1">
                          <a:effectLst/>
                          <a:latin typeface="Calibri" panose="020F0502020204030204" pitchFamily="34" charset="0"/>
                          <a:ea typeface="Times New Roman" panose="02020603050405020304" pitchFamily="18" charset="0"/>
                          <a:cs typeface="Times New Roman" panose="02020603050405020304" pitchFamily="18" charset="0"/>
                        </a:rPr>
                        <a:t>Α. ΤΑΥΤΟΤΗΤΑ ΤΗΣ ΣΧΟΛΙΚΗΣ ΜΟΝΑΔΑΣ</a:t>
                      </a:r>
                      <a:endParaRPr lang="el-GR" sz="1800" b="1">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0"/>
                        </a:spcAft>
                      </a:pPr>
                      <a:r>
                        <a:rPr lang="el-GR" sz="1100">
                          <a:effectLst/>
                          <a:latin typeface="Calibri" panose="020F0502020204030204" pitchFamily="34" charset="0"/>
                          <a:ea typeface="Times New Roman" panose="02020603050405020304" pitchFamily="18" charset="0"/>
                          <a:cs typeface="Times New Roman" panose="02020603050405020304" pitchFamily="18" charset="0"/>
                        </a:rPr>
                        <a:t>(καταγράφονται συνοπτικά τα χαρακτηριστικά και οι ιδιαιτερότητες της σχολικής μονάδας, που κρίνονται σημαντικά για την αποτύπωση της εικόνας του σχολείου)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xmlns="" val="3613035435"/>
                  </a:ext>
                </a:extLst>
              </a:tr>
              <a:tr h="716852">
                <a:tc>
                  <a:txBody>
                    <a:bodyPr/>
                    <a:lstStyle/>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6105323"/>
                  </a:ext>
                </a:extLst>
              </a:tr>
            </a:tbl>
          </a:graphicData>
        </a:graphic>
      </p:graphicFrame>
      <p:sp>
        <p:nvSpPr>
          <p:cNvPr id="9" name="Ορθογώνιο 8"/>
          <p:cNvSpPr/>
          <p:nvPr/>
        </p:nvSpPr>
        <p:spPr>
          <a:xfrm>
            <a:off x="6472990" y="814847"/>
            <a:ext cx="5280584" cy="369332"/>
          </a:xfrm>
          <a:prstGeom prst="rect">
            <a:avLst/>
          </a:prstGeom>
        </p:spPr>
        <p:txBody>
          <a:bodyPr wrap="square">
            <a:spAutoFit/>
          </a:bodyPr>
          <a:lstStyle/>
          <a:p>
            <a:r>
              <a:rPr lang="el-GR" b="1" dirty="0">
                <a:latin typeface="Calibri" panose="020F0502020204030204" pitchFamily="34" charset="0"/>
                <a:ea typeface="Calibri" panose="020F0502020204030204" pitchFamily="34" charset="0"/>
                <a:cs typeface="Times New Roman" panose="02020603050405020304" pitchFamily="18" charset="0"/>
              </a:rPr>
              <a:t>Β. ΣΥΝΟΛΙΚΗ ΑΠΟΤΙΜΗΣΗ ΤΟΥ ΕΡΓΟΥ ΤΟΥ ΣΧΟΛΕΙΟΥ</a:t>
            </a:r>
            <a:endParaRPr lang="el-GR" dirty="0"/>
          </a:p>
        </p:txBody>
      </p:sp>
      <p:graphicFrame>
        <p:nvGraphicFramePr>
          <p:cNvPr id="18" name="Πίνακας 17"/>
          <p:cNvGraphicFramePr>
            <a:graphicFrameLocks noGrp="1"/>
          </p:cNvGraphicFramePr>
          <p:nvPr>
            <p:extLst>
              <p:ext uri="{D42A27DB-BD31-4B8C-83A1-F6EECF244321}">
                <p14:modId xmlns:p14="http://schemas.microsoft.com/office/powerpoint/2010/main" val="3256784400"/>
              </p:ext>
            </p:extLst>
          </p:nvPr>
        </p:nvGraphicFramePr>
        <p:xfrm>
          <a:off x="6126480" y="1293160"/>
          <a:ext cx="5780597" cy="5122777"/>
        </p:xfrm>
        <a:graphic>
          <a:graphicData uri="http://schemas.openxmlformats.org/drawingml/2006/table">
            <a:tbl>
              <a:tblPr firstRow="1" firstCol="1" bandRow="1"/>
              <a:tblGrid>
                <a:gridCol w="3751446">
                  <a:extLst>
                    <a:ext uri="{9D8B030D-6E8A-4147-A177-3AD203B41FA5}">
                      <a16:colId xmlns:a16="http://schemas.microsoft.com/office/drawing/2014/main" xmlns="" val="1842426510"/>
                    </a:ext>
                  </a:extLst>
                </a:gridCol>
                <a:gridCol w="372979">
                  <a:extLst>
                    <a:ext uri="{9D8B030D-6E8A-4147-A177-3AD203B41FA5}">
                      <a16:colId xmlns:a16="http://schemas.microsoft.com/office/drawing/2014/main" xmlns="" val="1912573970"/>
                    </a:ext>
                  </a:extLst>
                </a:gridCol>
                <a:gridCol w="1656172">
                  <a:extLst>
                    <a:ext uri="{9D8B030D-6E8A-4147-A177-3AD203B41FA5}">
                      <a16:colId xmlns:a16="http://schemas.microsoft.com/office/drawing/2014/main" xmlns="" val="3497655684"/>
                    </a:ext>
                  </a:extLst>
                </a:gridCol>
              </a:tblGrid>
              <a:tr h="430149">
                <a:tc>
                  <a:txBody>
                    <a:bodyPr/>
                    <a:lstStyle/>
                    <a:p>
                      <a:pPr algn="ct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Άξονες</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900" b="1">
                          <a:effectLst/>
                          <a:latin typeface="Calibri" panose="020F0502020204030204" pitchFamily="34" charset="0"/>
                          <a:cs typeface="Calibri" panose="020F0502020204030204" pitchFamily="34" charset="0"/>
                        </a:rPr>
                        <a:t>1 -4</a:t>
                      </a:r>
                      <a:endParaRPr lang="el-GR" sz="9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700" b="1" dirty="0">
                          <a:effectLst/>
                          <a:latin typeface="Calibri" panose="020F0502020204030204" pitchFamily="34" charset="0"/>
                          <a:cs typeface="Calibri" panose="020F0502020204030204" pitchFamily="34" charset="0"/>
                        </a:rPr>
                        <a:t>Τεκμηρίωση</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84612248"/>
                  </a:ext>
                </a:extLst>
              </a:tr>
              <a:tr h="306533">
                <a:tc gridSpan="3">
                  <a:txBody>
                    <a:bodyPr/>
                    <a:lstStyle/>
                    <a:p>
                      <a:pPr algn="ctr">
                        <a:lnSpc>
                          <a:spcPct val="107000"/>
                        </a:lnSpc>
                        <a:spcAft>
                          <a:spcPts val="0"/>
                        </a:spcAft>
                      </a:pPr>
                      <a:r>
                        <a:rPr lang="el-GR" sz="1400" b="1" dirty="0">
                          <a:effectLst/>
                          <a:latin typeface="Calibri" panose="020F0502020204030204" pitchFamily="34" charset="0"/>
                          <a:cs typeface="Calibri" panose="020F0502020204030204" pitchFamily="34" charset="0"/>
                        </a:rPr>
                        <a:t>Παιδαγωγική και μαθησιακή λειτουργία</a:t>
                      </a:r>
                      <a:endParaRPr lang="el-GR" sz="14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452674921"/>
                  </a:ext>
                </a:extLst>
              </a:tr>
              <a:tr h="21892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7164712"/>
                  </a:ext>
                </a:extLst>
              </a:tr>
              <a:tr h="218927">
                <a:tc>
                  <a:txBody>
                    <a:bodyPr/>
                    <a:lstStyle/>
                    <a:p>
                      <a:pPr marL="0" lvl="0" indent="0">
                        <a:lnSpc>
                          <a:spcPct val="107000"/>
                        </a:lnSpc>
                        <a:spcAft>
                          <a:spcPts val="0"/>
                        </a:spcAft>
                        <a:buFont typeface="+mj-lt"/>
                        <a:buNone/>
                      </a:pPr>
                      <a:r>
                        <a:rPr lang="el-GR" sz="1000" b="1" dirty="0">
                          <a:effectLst/>
                          <a:latin typeface="Calibri" panose="020F0502020204030204" pitchFamily="34" charset="0"/>
                          <a:ea typeface="Calibri" panose="020F0502020204030204" pitchFamily="34" charset="0"/>
                          <a:cs typeface="Calibri" panose="020F0502020204030204" pitchFamily="34" charset="0"/>
                        </a:rPr>
                        <a:t>Σχολική διαρροή-Φοίτηση</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38319714"/>
                  </a:ext>
                </a:extLst>
              </a:tr>
              <a:tr h="21892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68357706"/>
                  </a:ext>
                </a:extLst>
              </a:tr>
              <a:tr h="265811">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03500051"/>
                  </a:ext>
                </a:extLst>
              </a:tr>
              <a:tr h="240684">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09337316"/>
                  </a:ext>
                </a:extLst>
              </a:tr>
              <a:tr h="231868">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2000674732"/>
                  </a:ext>
                </a:extLst>
              </a:tr>
              <a:tr h="235396">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3879442747"/>
                  </a:ext>
                </a:extLst>
              </a:tr>
              <a:tr h="306533">
                <a:tc gridSpan="3">
                  <a:txBody>
                    <a:bodyPr/>
                    <a:lstStyle/>
                    <a:p>
                      <a:pPr algn="ct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700571946"/>
                  </a:ext>
                </a:extLst>
              </a:tr>
              <a:tr h="31353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0077647"/>
                  </a:ext>
                </a:extLst>
              </a:tr>
              <a:tr h="21892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32441045"/>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808454495"/>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721390082"/>
                  </a:ext>
                </a:extLst>
              </a:tr>
              <a:tr h="306533">
                <a:tc gridSpan="3">
                  <a:txBody>
                    <a:bodyPr/>
                    <a:lstStyle/>
                    <a:p>
                      <a:pPr algn="ct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254791943"/>
                  </a:ext>
                </a:extLst>
              </a:tr>
              <a:tr h="227429">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81886278"/>
                  </a:ext>
                </a:extLst>
              </a:tr>
              <a:tr h="506888">
                <a:tc>
                  <a:txBody>
                    <a:bodyPr/>
                    <a:lstStyle/>
                    <a:p>
                      <a:pPr marL="0" lvl="0" indent="0">
                        <a:lnSpc>
                          <a:spcPct val="107000"/>
                        </a:lnSpc>
                        <a:spcAft>
                          <a:spcPts val="0"/>
                        </a:spcAft>
                        <a:buFont typeface="+mj-lt"/>
                        <a:buNone/>
                      </a:pPr>
                      <a:r>
                        <a:rPr lang="el-GR" sz="10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 </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dirty="0">
                          <a:effectLst/>
                          <a:latin typeface="Calibri" panose="020F0502020204030204" pitchFamily="34" charset="0"/>
                          <a:cs typeface="Calibri" panose="020F0502020204030204" pitchFamily="34" charset="0"/>
                        </a:rPr>
                        <a:t>.</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5526833"/>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23787530"/>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3560402526"/>
                  </a:ext>
                </a:extLst>
              </a:tr>
            </a:tbl>
          </a:graphicData>
        </a:graphic>
      </p:graphicFrame>
      <p:graphicFrame>
        <p:nvGraphicFramePr>
          <p:cNvPr id="3" name="Πίνακας 2"/>
          <p:cNvGraphicFramePr>
            <a:graphicFrameLocks noGrp="1"/>
          </p:cNvGraphicFramePr>
          <p:nvPr>
            <p:extLst>
              <p:ext uri="{D42A27DB-BD31-4B8C-83A1-F6EECF244321}">
                <p14:modId xmlns:p14="http://schemas.microsoft.com/office/powerpoint/2010/main" val="85368356"/>
              </p:ext>
            </p:extLst>
          </p:nvPr>
        </p:nvGraphicFramePr>
        <p:xfrm>
          <a:off x="197068" y="3154323"/>
          <a:ext cx="5852161" cy="3261614"/>
        </p:xfrm>
        <a:graphic>
          <a:graphicData uri="http://schemas.openxmlformats.org/drawingml/2006/table">
            <a:tbl>
              <a:tblPr firstRow="1" firstCol="1" bandRow="1"/>
              <a:tblGrid>
                <a:gridCol w="1979715">
                  <a:extLst>
                    <a:ext uri="{9D8B030D-6E8A-4147-A177-3AD203B41FA5}">
                      <a16:colId xmlns:a16="http://schemas.microsoft.com/office/drawing/2014/main" xmlns="" val="3765815320"/>
                    </a:ext>
                  </a:extLst>
                </a:gridCol>
                <a:gridCol w="810807">
                  <a:extLst>
                    <a:ext uri="{9D8B030D-6E8A-4147-A177-3AD203B41FA5}">
                      <a16:colId xmlns:a16="http://schemas.microsoft.com/office/drawing/2014/main" xmlns="" val="1754481705"/>
                    </a:ext>
                  </a:extLst>
                </a:gridCol>
                <a:gridCol w="989858">
                  <a:extLst>
                    <a:ext uri="{9D8B030D-6E8A-4147-A177-3AD203B41FA5}">
                      <a16:colId xmlns:a16="http://schemas.microsoft.com/office/drawing/2014/main" xmlns="" val="1627808661"/>
                    </a:ext>
                  </a:extLst>
                </a:gridCol>
                <a:gridCol w="1081923">
                  <a:extLst>
                    <a:ext uri="{9D8B030D-6E8A-4147-A177-3AD203B41FA5}">
                      <a16:colId xmlns:a16="http://schemas.microsoft.com/office/drawing/2014/main" xmlns="" val="2123117926"/>
                    </a:ext>
                  </a:extLst>
                </a:gridCol>
                <a:gridCol w="989858">
                  <a:extLst>
                    <a:ext uri="{9D8B030D-6E8A-4147-A177-3AD203B41FA5}">
                      <a16:colId xmlns:a16="http://schemas.microsoft.com/office/drawing/2014/main" xmlns="" val="3940195943"/>
                    </a:ext>
                  </a:extLst>
                </a:gridCol>
              </a:tblGrid>
              <a:tr h="0">
                <a:tc>
                  <a:txBody>
                    <a:bodyPr/>
                    <a:lstStyle/>
                    <a:p>
                      <a:pPr algn="ct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Αριθμός Δράσεων που υλοποιήθηκαν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gridSpan="2">
                  <a:txBody>
                    <a:bodyPr/>
                    <a:lstStyle/>
                    <a:p>
                      <a:pPr algn="ct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Θεματικοί άξονες στους οποίους υλοποιήθηκαν Δράσεις</a:t>
                      </a:r>
                      <a:r>
                        <a:rPr lang="el-GR" sz="1100" b="1" baseline="300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extLst>
                  <a:ext uri="{0D108BD9-81ED-4DB2-BD59-A6C34878D82A}">
                    <a16:rowId xmlns:a16="http://schemas.microsoft.com/office/drawing/2014/main" xmlns="" val="1602754144"/>
                  </a:ext>
                </a:extLst>
              </a:tr>
              <a:tr h="0">
                <a:tc>
                  <a:txBody>
                    <a:bodyPr/>
                    <a:lstStyle/>
                    <a:p>
                      <a:pP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Calibri" panose="020F0502020204030204" pitchFamily="34" charset="0"/>
                        </a:rPr>
                        <a:t>Παιδαγωγική και μαθησιακή 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algn="ctr">
                        <a:lnSpc>
                          <a:spcPct val="107000"/>
                        </a:lnSpc>
                        <a:spcBef>
                          <a:spcPts val="600"/>
                        </a:spcBef>
                        <a:spcAft>
                          <a:spcPts val="600"/>
                        </a:spcAft>
                      </a:pPr>
                      <a:r>
                        <a:rPr lang="el-GR" sz="9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320292843"/>
                  </a:ext>
                </a:extLst>
              </a:tr>
              <a:tr h="0">
                <a:tc>
                  <a:txBody>
                    <a:bodyPr/>
                    <a:lstStyle/>
                    <a:p>
                      <a:pP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gridSpan="2">
                  <a:txBody>
                    <a:bodyPr/>
                    <a:lstStyle/>
                    <a:p>
                      <a:pPr algn="ctr">
                        <a:lnSpc>
                          <a:spcPct val="107000"/>
                        </a:lnSpc>
                        <a:spcBef>
                          <a:spcPts val="600"/>
                        </a:spcBef>
                        <a:spcAft>
                          <a:spcPts val="600"/>
                        </a:spcAft>
                      </a:pPr>
                      <a:r>
                        <a:rPr lang="el-GR" sz="9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2941384894"/>
                  </a:ext>
                </a:extLst>
              </a:tr>
              <a:tr h="0">
                <a:tc>
                  <a:txBody>
                    <a:bodyPr/>
                    <a:lstStyle/>
                    <a:p>
                      <a:pP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gridSpan="2">
                  <a:txBody>
                    <a:bodyPr/>
                    <a:lstStyle/>
                    <a:p>
                      <a:pPr algn="ctr">
                        <a:lnSpc>
                          <a:spcPct val="107000"/>
                        </a:lnSpc>
                        <a:spcBef>
                          <a:spcPts val="600"/>
                        </a:spcBef>
                        <a:spcAft>
                          <a:spcPts val="600"/>
                        </a:spcAft>
                      </a:pPr>
                      <a:r>
                        <a:rPr lang="el-GR" sz="9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621121907"/>
                  </a:ext>
                </a:extLst>
              </a:tr>
              <a:tr h="0">
                <a:tc gridSpan="5">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717897837"/>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Βαθμός επίτευξης των στόχων που είχαν τεθεί</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Ελάχιστα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Μερικώς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Σε μεγάλο βαθμό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Πλήρως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47140362"/>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Σημαντικότερα αποτελέσματα των Δράσεων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525803913"/>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Δυσκολίες που παρουσιάστηκαν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449023171"/>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Ανάδειξη Πρακτικών και προτάσεις για αξιοποίησή τους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956824563"/>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αναγκαίες επιμορφώσεις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005287717"/>
                  </a:ext>
                </a:extLst>
              </a:tr>
            </a:tbl>
          </a:graphicData>
        </a:graphic>
      </p:graphicFrame>
      <p:sp>
        <p:nvSpPr>
          <p:cNvPr id="4" name="Ορθογώνιο 3"/>
          <p:cNvSpPr/>
          <p:nvPr/>
        </p:nvSpPr>
        <p:spPr>
          <a:xfrm>
            <a:off x="360947" y="2709445"/>
            <a:ext cx="5648662" cy="369332"/>
          </a:xfrm>
          <a:prstGeom prst="rect">
            <a:avLst/>
          </a:prstGeom>
        </p:spPr>
        <p:txBody>
          <a:bodyPr wrap="none">
            <a:spAutoFit/>
          </a:bodyPr>
          <a:lstStyle/>
          <a:p>
            <a:r>
              <a:rPr lang="el-GR" b="1" dirty="0">
                <a:latin typeface="Calibri" panose="020F0502020204030204" pitchFamily="34" charset="0"/>
                <a:ea typeface="Calibri" panose="020F0502020204030204" pitchFamily="34" charset="0"/>
                <a:cs typeface="Times New Roman" panose="02020603050405020304" pitchFamily="18" charset="0"/>
              </a:rPr>
              <a:t>Γ. ΑΠΟΤΙΜΗΣΗ ΤΩΝ ΔΡΑΣΕΩΝ ΒΕΛΤΙΩΣΗΣ ΤΟΥ ΣΧΟΛΕΙΟΥ </a:t>
            </a:r>
          </a:p>
        </p:txBody>
      </p:sp>
    </p:spTree>
    <p:extLst>
      <p:ext uri="{BB962C8B-B14F-4D97-AF65-F5344CB8AC3E}">
        <p14:creationId xmlns:p14="http://schemas.microsoft.com/office/powerpoint/2010/main" val="3595510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4505" y="264541"/>
            <a:ext cx="9785685" cy="622427"/>
          </a:xfrm>
        </p:spPr>
        <p:txBody>
          <a:bodyPr>
            <a:normAutofit fontScale="90000"/>
          </a:bodyPr>
          <a:lstStyle/>
          <a:p>
            <a:pPr algn="ctr"/>
            <a:r>
              <a:rPr lang="el-GR" b="1" dirty="0">
                <a:solidFill>
                  <a:schemeClr val="accent2">
                    <a:lumMod val="75000"/>
                  </a:schemeClr>
                </a:solidFill>
                <a:latin typeface="+mn-lt"/>
              </a:rPr>
              <a:t>4. Εξωτερική αξιολόγηση σχολικών μονάδων</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057307004"/>
              </p:ext>
            </p:extLst>
          </p:nvPr>
        </p:nvGraphicFramePr>
        <p:xfrm>
          <a:off x="-946484" y="886969"/>
          <a:ext cx="12512841" cy="570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3990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00166" y="49236"/>
            <a:ext cx="10771632" cy="668611"/>
          </a:xfrm>
        </p:spPr>
        <p:txBody>
          <a:bodyPr>
            <a:normAutofit/>
          </a:bodyPr>
          <a:lstStyle/>
          <a:p>
            <a:pPr algn="ctr"/>
            <a:r>
              <a:rPr lang="el-GR" sz="3600" b="1" dirty="0">
                <a:solidFill>
                  <a:schemeClr val="bg1">
                    <a:lumMod val="50000"/>
                  </a:schemeClr>
                </a:solidFill>
                <a:latin typeface="+mn-lt"/>
              </a:rPr>
              <a:t>Α. Έκθεση Εξωτερικής Αξιολόγησης σχολείου από Σ.Ε.</a:t>
            </a:r>
          </a:p>
        </p:txBody>
      </p:sp>
      <p:sp>
        <p:nvSpPr>
          <p:cNvPr id="9" name="Ορθογώνιο 8"/>
          <p:cNvSpPr/>
          <p:nvPr/>
        </p:nvSpPr>
        <p:spPr>
          <a:xfrm>
            <a:off x="371010" y="666486"/>
            <a:ext cx="4176463" cy="276999"/>
          </a:xfrm>
          <a:prstGeom prst="rect">
            <a:avLst/>
          </a:prstGeom>
        </p:spPr>
        <p:txBody>
          <a:bodyPr wrap="square">
            <a:spAutoFit/>
          </a:bodyPr>
          <a:lstStyle/>
          <a:p>
            <a:r>
              <a:rPr lang="el-GR" sz="12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Α. ΑΝΑΛΥΤΙΚΗ ΑΠΟΤΙΜΗΣΗ ΤΟΥ ΕΡΓΟΥ ΤΟΥ ΣΧΟΛΕΙΟΥ</a:t>
            </a:r>
            <a:endParaRPr lang="el-GR" sz="1200" dirty="0">
              <a:solidFill>
                <a:schemeClr val="bg1">
                  <a:lumMod val="50000"/>
                </a:schemeClr>
              </a:solidFill>
            </a:endParaRPr>
          </a:p>
        </p:txBody>
      </p:sp>
      <p:graphicFrame>
        <p:nvGraphicFramePr>
          <p:cNvPr id="5" name="Πίνακας 4"/>
          <p:cNvGraphicFramePr>
            <a:graphicFrameLocks noGrp="1"/>
          </p:cNvGraphicFramePr>
          <p:nvPr>
            <p:extLst>
              <p:ext uri="{D42A27DB-BD31-4B8C-83A1-F6EECF244321}">
                <p14:modId xmlns:p14="http://schemas.microsoft.com/office/powerpoint/2010/main" val="1932269601"/>
              </p:ext>
            </p:extLst>
          </p:nvPr>
        </p:nvGraphicFramePr>
        <p:xfrm>
          <a:off x="371010" y="1030624"/>
          <a:ext cx="5585653" cy="4507772"/>
        </p:xfrm>
        <a:graphic>
          <a:graphicData uri="http://schemas.openxmlformats.org/drawingml/2006/table">
            <a:tbl>
              <a:tblPr firstRow="1" firstCol="1" bandRow="1"/>
              <a:tblGrid>
                <a:gridCol w="3431556">
                  <a:extLst>
                    <a:ext uri="{9D8B030D-6E8A-4147-A177-3AD203B41FA5}">
                      <a16:colId xmlns:a16="http://schemas.microsoft.com/office/drawing/2014/main" xmlns="" val="833612766"/>
                    </a:ext>
                  </a:extLst>
                </a:gridCol>
                <a:gridCol w="546410">
                  <a:extLst>
                    <a:ext uri="{9D8B030D-6E8A-4147-A177-3AD203B41FA5}">
                      <a16:colId xmlns:a16="http://schemas.microsoft.com/office/drawing/2014/main" xmlns="" val="1766686099"/>
                    </a:ext>
                  </a:extLst>
                </a:gridCol>
                <a:gridCol w="1607687">
                  <a:extLst>
                    <a:ext uri="{9D8B030D-6E8A-4147-A177-3AD203B41FA5}">
                      <a16:colId xmlns:a16="http://schemas.microsoft.com/office/drawing/2014/main" xmlns="" val="410253013"/>
                    </a:ext>
                  </a:extLst>
                </a:gridCol>
              </a:tblGrid>
              <a:tr h="478898">
                <a:tc>
                  <a:txBody>
                    <a:bodyPr/>
                    <a:lstStyle/>
                    <a:p>
                      <a:pPr algn="ctr">
                        <a:lnSpc>
                          <a:spcPct val="107000"/>
                        </a:lnSpc>
                        <a:spcAft>
                          <a:spcPts val="0"/>
                        </a:spcAft>
                      </a:pPr>
                      <a:r>
                        <a:rPr lang="el-GR" sz="1100" b="1"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dirty="0">
                          <a:effectLst/>
                          <a:latin typeface="Calibri" panose="020F0502020204030204" pitchFamily="34" charset="0"/>
                          <a:cs typeface="Calibri" panose="020F0502020204030204" pitchFamily="34" charset="0"/>
                        </a:rPr>
                        <a:t>Παιδαγωγική και μαθησιακή λειτουργία</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algn="ctr">
                        <a:lnSpc>
                          <a:spcPct val="107000"/>
                        </a:lnSpc>
                        <a:spcAft>
                          <a:spcPts val="0"/>
                        </a:spcAft>
                      </a:pPr>
                      <a:r>
                        <a:rPr lang="el-GR" sz="1100" b="1" dirty="0">
                          <a:effectLst/>
                          <a:latin typeface="Calibri" panose="020F0502020204030204" pitchFamily="34" charset="0"/>
                          <a:cs typeface="Calibri" panose="020F0502020204030204" pitchFamily="34" charset="0"/>
                        </a:rPr>
                        <a:t>Αποτίμηση της εικόνας του σχολείου βάσει της Έκθεσης Εσωτερικής Αξιολόγησης </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xmlns="" val="2115621839"/>
                  </a:ext>
                </a:extLst>
              </a:tr>
              <a:tr h="319265">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Calibri" panose="020F0502020204030204" pitchFamily="34" charset="0"/>
                        </a:rPr>
                        <a:t>Άξονες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1-10</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Παρατηρήσεις - Τεκμηρίωση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1375396880"/>
                  </a:ext>
                </a:extLst>
              </a:tr>
              <a:tr h="127856">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12008596"/>
                  </a:ext>
                </a:extLst>
              </a:tr>
              <a:tr h="127856">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Φοίτηση – σχολική διαρροή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dirty="0">
                          <a:effectLst/>
                          <a:latin typeface="Calibri" panose="020F0502020204030204" pitchFamily="34" charset="0"/>
                          <a:cs typeface="Calibri" panose="020F0502020204030204" pitchFamily="34" charset="0"/>
                        </a:rPr>
                        <a:t> </a:t>
                      </a:r>
                      <a:endParaRPr lang="el-GR" sz="8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00478220"/>
                  </a:ext>
                </a:extLst>
              </a:tr>
              <a:tr h="127856">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μαθητών/μαθητριών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20472624"/>
                  </a:ext>
                </a:extLst>
              </a:tr>
              <a:tr h="156897">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dirty="0">
                          <a:effectLst/>
                          <a:latin typeface="Calibri" panose="020F0502020204030204" pitchFamily="34" charset="0"/>
                          <a:cs typeface="Calibri" panose="020F0502020204030204" pitchFamily="34" charset="0"/>
                        </a:rPr>
                        <a:t> </a:t>
                      </a:r>
                      <a:endParaRPr lang="el-GR" sz="8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83856044"/>
                  </a:ext>
                </a:extLst>
              </a:tr>
              <a:tr h="127856">
                <a:tc>
                  <a:txBody>
                    <a:bodyPr/>
                    <a:lstStyle/>
                    <a:p>
                      <a:pPr marL="21590">
                        <a:lnSpc>
                          <a:spcPct val="107000"/>
                        </a:lnSpc>
                        <a:spcAft>
                          <a:spcPts val="0"/>
                        </a:spcAft>
                        <a:tabLst>
                          <a:tab pos="174625" algn="l"/>
                        </a:tabLst>
                      </a:pPr>
                      <a:r>
                        <a:rPr lang="el-GR" sz="10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78718342"/>
                  </a:ext>
                </a:extLst>
              </a:tr>
              <a:tr h="495710">
                <a:tc>
                  <a:txBody>
                    <a:bodyPr/>
                    <a:lstStyle/>
                    <a:p>
                      <a:pPr marL="228600" algn="ctr">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gridSpan="2">
                  <a:txBody>
                    <a:bodyPr/>
                    <a:lstStyle/>
                    <a:p>
                      <a:pPr algn="ct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Αποτίμηση της εικόνας του σχολείου βάσει της Έκθεσης Εσωτερικής Αξιολόγησης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l-GR"/>
                    </a:p>
                  </a:txBody>
                  <a:tcPr/>
                </a:tc>
                <a:extLst>
                  <a:ext uri="{0D108BD9-81ED-4DB2-BD59-A6C34878D82A}">
                    <a16:rowId xmlns:a16="http://schemas.microsoft.com/office/drawing/2014/main" xmlns="" val="409763891"/>
                  </a:ext>
                </a:extLst>
              </a:tr>
              <a:tr h="319265">
                <a:tc>
                  <a:txBody>
                    <a:bodyPr/>
                    <a:lstStyle/>
                    <a:p>
                      <a:pPr marL="228600">
                        <a:lnSpc>
                          <a:spcPct val="107000"/>
                        </a:lnSpc>
                        <a:spcAft>
                          <a:spcPts val="0"/>
                        </a:spcAft>
                      </a:pPr>
                      <a:r>
                        <a:rPr lang="el-GR" sz="1100" b="1" dirty="0">
                          <a:effectLst/>
                          <a:latin typeface="Calibri" panose="020F0502020204030204" pitchFamily="34" charset="0"/>
                          <a:ea typeface="Calibri" panose="020F0502020204030204" pitchFamily="34" charset="0"/>
                          <a:cs typeface="Calibri" panose="020F0502020204030204" pitchFamily="34" charset="0"/>
                        </a:rPr>
                        <a:t>‘Αξονες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1-10</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Παρατηρήσεις -</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Τεκμηρίωση</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xmlns="" val="3660686385"/>
                  </a:ext>
                </a:extLst>
              </a:tr>
              <a:tr h="255712">
                <a:tc>
                  <a:txBody>
                    <a:bodyPr/>
                    <a:lstStyle/>
                    <a:p>
                      <a:pPr indent="21590">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89131352"/>
                  </a:ext>
                </a:extLst>
              </a:tr>
              <a:tr h="127856">
                <a:tc>
                  <a:txBody>
                    <a:bodyPr/>
                    <a:lstStyle/>
                    <a:p>
                      <a:pPr indent="21590">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7126364"/>
                  </a:ext>
                </a:extLst>
              </a:tr>
              <a:tr h="478898">
                <a:tc>
                  <a:txBody>
                    <a:bodyPr/>
                    <a:lstStyle/>
                    <a:p>
                      <a:pPr marL="228600" algn="ct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 </a:t>
                      </a:r>
                      <a:r>
                        <a:rPr lang="el-GR" sz="14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gridSpan="2">
                  <a:txBody>
                    <a:bodyPr/>
                    <a:lstStyle/>
                    <a:p>
                      <a:pPr algn="ct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Αποτίμηση της εικόνας του σχολείου βάσει της Έκθεσης Εσωτερικής Αξιολόγησης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xmlns="" val="2061619871"/>
                  </a:ext>
                </a:extLst>
              </a:tr>
              <a:tr h="319265">
                <a:tc>
                  <a:txBody>
                    <a:bodyPr/>
                    <a:lstStyle/>
                    <a:p>
                      <a:pPr marL="228600">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Θεματικοί άξονες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1-10</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Παρατηρήσεις-</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Τεκμηρίωση</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xmlns="" val="3025798841"/>
                  </a:ext>
                </a:extLst>
              </a:tr>
              <a:tr h="182951">
                <a:tc>
                  <a:txBody>
                    <a:bodyPr/>
                    <a:lstStyle/>
                    <a:p>
                      <a:pPr>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30902371"/>
                  </a:ext>
                </a:extLst>
              </a:tr>
              <a:tr h="383567">
                <a:tc>
                  <a:txBody>
                    <a:bodyPr/>
                    <a:lstStyle/>
                    <a:p>
                      <a:pPr>
                        <a:lnSpc>
                          <a:spcPct val="107000"/>
                        </a:lnSpc>
                        <a:spcAft>
                          <a:spcPts val="0"/>
                        </a:spcAft>
                      </a:pPr>
                      <a:r>
                        <a:rPr lang="el-GR" sz="10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54802353"/>
                  </a:ext>
                </a:extLst>
              </a:tr>
            </a:tbl>
          </a:graphicData>
        </a:graphic>
      </p:graphicFrame>
      <p:sp>
        <p:nvSpPr>
          <p:cNvPr id="10" name="Ορθογώνιο 9"/>
          <p:cNvSpPr/>
          <p:nvPr/>
        </p:nvSpPr>
        <p:spPr>
          <a:xfrm>
            <a:off x="7637902" y="943485"/>
            <a:ext cx="4176463" cy="276999"/>
          </a:xfrm>
          <a:prstGeom prst="rect">
            <a:avLst/>
          </a:prstGeom>
        </p:spPr>
        <p:txBody>
          <a:bodyPr wrap="square">
            <a:spAutoFit/>
          </a:bodyPr>
          <a:lstStyle/>
          <a:p>
            <a:r>
              <a:rPr lang="el-GR" sz="12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Β. ΣΥΝΟΛΙΚΗ ΑΠΟΤΙΜΗΣΗ ΤΟΥ ΕΡΓΟΥ ΤΟΥ ΣΧΟΛΕΙΟΥ</a:t>
            </a:r>
            <a:endParaRPr lang="el-GR" sz="1200" dirty="0">
              <a:solidFill>
                <a:schemeClr val="bg1">
                  <a:lumMod val="50000"/>
                </a:schemeClr>
              </a:solidFill>
            </a:endParaRPr>
          </a:p>
        </p:txBody>
      </p:sp>
      <p:graphicFrame>
        <p:nvGraphicFramePr>
          <p:cNvPr id="6" name="Πίνακας 5"/>
          <p:cNvGraphicFramePr>
            <a:graphicFrameLocks noGrp="1"/>
          </p:cNvGraphicFramePr>
          <p:nvPr>
            <p:extLst>
              <p:ext uri="{D42A27DB-BD31-4B8C-83A1-F6EECF244321}">
                <p14:modId xmlns:p14="http://schemas.microsoft.com/office/powerpoint/2010/main" val="3457854840"/>
              </p:ext>
            </p:extLst>
          </p:nvPr>
        </p:nvGraphicFramePr>
        <p:xfrm>
          <a:off x="7339413" y="1531548"/>
          <a:ext cx="4196654" cy="2803243"/>
        </p:xfrm>
        <a:graphic>
          <a:graphicData uri="http://schemas.openxmlformats.org/drawingml/2006/table">
            <a:tbl>
              <a:tblPr firstRow="1" firstCol="1" bandRow="1"/>
              <a:tblGrid>
                <a:gridCol w="2879494">
                  <a:extLst>
                    <a:ext uri="{9D8B030D-6E8A-4147-A177-3AD203B41FA5}">
                      <a16:colId xmlns:a16="http://schemas.microsoft.com/office/drawing/2014/main" xmlns="" val="2967127660"/>
                    </a:ext>
                  </a:extLst>
                </a:gridCol>
                <a:gridCol w="1317160">
                  <a:extLst>
                    <a:ext uri="{9D8B030D-6E8A-4147-A177-3AD203B41FA5}">
                      <a16:colId xmlns:a16="http://schemas.microsoft.com/office/drawing/2014/main" xmlns="" val="3349220189"/>
                    </a:ext>
                  </a:extLst>
                </a:gridCol>
              </a:tblGrid>
              <a:tr h="222250">
                <a:tc gridSpan="2">
                  <a:txBody>
                    <a:bodyPr/>
                    <a:lstStyle/>
                    <a:p>
                      <a:pPr algn="ctr">
                        <a:lnSpc>
                          <a:spcPct val="107000"/>
                        </a:lnSpc>
                      </a:pPr>
                      <a:r>
                        <a:rPr lang="el-GR" sz="1200" b="1" dirty="0">
                          <a:effectLst/>
                          <a:latin typeface="Calibri" panose="020F0502020204030204" pitchFamily="34" charset="0"/>
                          <a:cs typeface="Calibri" panose="020F0502020204030204" pitchFamily="34" charset="0"/>
                        </a:rPr>
                        <a:t>Παιδαγωγική και μαθησιακή λειτουργία</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xmlns="" val="1086410639"/>
                  </a:ext>
                </a:extLst>
              </a:tr>
              <a:tr h="0">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99319201"/>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63630954"/>
                  </a:ext>
                </a:extLst>
              </a:tr>
              <a:tr h="0">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86255423"/>
                  </a:ext>
                </a:extLst>
              </a:tr>
              <a:tr h="313083">
                <a:tc gridSpan="2">
                  <a:txBody>
                    <a:bodyPr/>
                    <a:lstStyle/>
                    <a:p>
                      <a:pPr algn="ct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extLst>
                  <a:ext uri="{0D108BD9-81ED-4DB2-BD59-A6C34878D82A}">
                    <a16:rowId xmlns:a16="http://schemas.microsoft.com/office/drawing/2014/main" xmlns="" val="2697561020"/>
                  </a:ext>
                </a:extLst>
              </a:tr>
              <a:tr h="0">
                <a:tc>
                  <a:txBody>
                    <a:bodyPr/>
                    <a:lstStyle/>
                    <a:p>
                      <a:pPr indent="17145">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43468300"/>
                  </a:ext>
                </a:extLst>
              </a:tr>
              <a:tr h="0">
                <a:tc>
                  <a:txBody>
                    <a:bodyPr/>
                    <a:lstStyle/>
                    <a:p>
                      <a:pPr>
                        <a:lnSpc>
                          <a:spcPct val="107000"/>
                        </a:lnSpc>
                        <a:spcAft>
                          <a:spcPts val="80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47059727"/>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75398129"/>
                  </a:ext>
                </a:extLst>
              </a:tr>
              <a:tr h="310840">
                <a:tc gridSpan="2">
                  <a:txBody>
                    <a:bodyPr/>
                    <a:lstStyle/>
                    <a:p>
                      <a:pPr marL="228600" algn="ct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xmlns="" val="439495173"/>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37807868"/>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24094771"/>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 - </a:t>
                      </a:r>
                      <a:r>
                        <a:rPr lang="en-US" sz="1200" b="1">
                          <a:effectLst/>
                          <a:latin typeface="Calibri" panose="020F0502020204030204" pitchFamily="34" charset="0"/>
                          <a:ea typeface="Calibri" panose="020F0502020204030204" pitchFamily="34" charset="0"/>
                          <a:cs typeface="Calibri" panose="020F0502020204030204" pitchFamily="34" charset="0"/>
                        </a:rPr>
                        <a:t> </a:t>
                      </a:r>
                      <a:r>
                        <a:rPr lang="el-GR" sz="1200" b="1">
                          <a:effectLst/>
                          <a:latin typeface="Calibri" panose="020F0502020204030204" pitchFamily="34" charset="0"/>
                          <a:ea typeface="Calibri" panose="020F0502020204030204" pitchFamily="34" charset="0"/>
                          <a:cs typeface="Calibri" panose="020F0502020204030204" pitchFamily="34" charset="0"/>
                        </a:rPr>
                        <a:t>επιμορφωτικές ανάγκες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dirty="0">
                          <a:effectLst/>
                          <a:latin typeface="Calibri" panose="020F0502020204030204" pitchFamily="34" charset="0"/>
                          <a:cs typeface="Calibri" panose="020F0502020204030204" pitchFamily="34" charset="0"/>
                        </a:rPr>
                        <a:t> </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3066948"/>
                  </a:ext>
                </a:extLst>
              </a:tr>
            </a:tbl>
          </a:graphicData>
        </a:graphic>
      </p:graphicFrame>
    </p:spTree>
    <p:extLst>
      <p:ext uri="{BB962C8B-B14F-4D97-AF65-F5344CB8AC3E}">
        <p14:creationId xmlns:p14="http://schemas.microsoft.com/office/powerpoint/2010/main" val="2878566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8FC105F4-4F54-4F35-BE03-A85555AF0730}"/>
              </a:ext>
            </a:extLst>
          </p:cNvPr>
          <p:cNvGraphicFramePr>
            <a:graphicFrameLocks noGrp="1"/>
          </p:cNvGraphicFramePr>
          <p:nvPr>
            <p:ph idx="1"/>
            <p:extLst>
              <p:ext uri="{D42A27DB-BD31-4B8C-83A1-F6EECF244321}">
                <p14:modId xmlns:p14="http://schemas.microsoft.com/office/powerpoint/2010/main" val="694063153"/>
              </p:ext>
            </p:extLst>
          </p:nvPr>
        </p:nvGraphicFramePr>
        <p:xfrm>
          <a:off x="479395" y="361765"/>
          <a:ext cx="11051959" cy="6134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4743625"/>
      </p:ext>
    </p:extLst>
  </p:cSld>
  <p:clrMapOvr>
    <a:masterClrMapping/>
  </p:clrMapOvr>
  <p:transition spd="slow">
    <p:wheel spokes="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20368" y="111512"/>
            <a:ext cx="10771632" cy="640324"/>
          </a:xfrm>
        </p:spPr>
        <p:txBody>
          <a:bodyPr>
            <a:normAutofit/>
          </a:bodyPr>
          <a:lstStyle/>
          <a:p>
            <a:pPr algn="ctr"/>
            <a:r>
              <a:rPr lang="el-GR" sz="3600" b="1" dirty="0" smtClean="0">
                <a:solidFill>
                  <a:schemeClr val="bg1">
                    <a:lumMod val="50000"/>
                  </a:schemeClr>
                </a:solidFill>
                <a:latin typeface="+mn-lt"/>
              </a:rPr>
              <a:t>Β. Έκθεση </a:t>
            </a:r>
            <a:r>
              <a:rPr lang="el-GR" sz="3600" b="1" dirty="0">
                <a:solidFill>
                  <a:schemeClr val="bg1">
                    <a:lumMod val="50000"/>
                  </a:schemeClr>
                </a:solidFill>
                <a:latin typeface="+mn-lt"/>
              </a:rPr>
              <a:t>Εξωτερικής Αξιολόγησης σχολείων Σ.Ε.</a:t>
            </a:r>
          </a:p>
        </p:txBody>
      </p:sp>
      <p:sp>
        <p:nvSpPr>
          <p:cNvPr id="9" name="Ορθογώνιο 8"/>
          <p:cNvSpPr/>
          <p:nvPr/>
        </p:nvSpPr>
        <p:spPr>
          <a:xfrm>
            <a:off x="53232" y="1795899"/>
            <a:ext cx="5374888" cy="369332"/>
          </a:xfrm>
          <a:prstGeom prst="rect">
            <a:avLst/>
          </a:prstGeom>
        </p:spPr>
        <p:txBody>
          <a:bodyPr wrap="square">
            <a:spAutoFit/>
          </a:bodyPr>
          <a:lstStyle/>
          <a:p>
            <a:r>
              <a:rPr lang="el-GR"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Α. ΣΥΝΟΛΙΚΗ ΑΠΟΤΙΜΗΣΗ ΤΟΥ ΕΡΓΟΥ ΤΩΝ ΣΧΟΛΕΙΩΝ</a:t>
            </a:r>
            <a:endParaRPr lang="el-GR" dirty="0">
              <a:solidFill>
                <a:schemeClr val="bg1">
                  <a:lumMod val="50000"/>
                </a:schemeClr>
              </a:solidFill>
            </a:endParaRPr>
          </a:p>
        </p:txBody>
      </p:sp>
      <p:sp>
        <p:nvSpPr>
          <p:cNvPr id="10" name="Ορθογώνιο 9"/>
          <p:cNvSpPr/>
          <p:nvPr/>
        </p:nvSpPr>
        <p:spPr>
          <a:xfrm>
            <a:off x="5741261" y="1242990"/>
            <a:ext cx="5932225" cy="369332"/>
          </a:xfrm>
          <a:prstGeom prst="rect">
            <a:avLst/>
          </a:prstGeom>
        </p:spPr>
        <p:txBody>
          <a:bodyPr wrap="square">
            <a:spAutoFit/>
          </a:bodyPr>
          <a:lstStyle/>
          <a:p>
            <a:r>
              <a:rPr lang="el-GR"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Β. ΑΠΟΤΙΜΗΣΗ ΤΩΝ ΔΡΑΣΕΩΝ ΒΕΛΤΙΩΣΗΣ ΤΩΝ ΣΧΟΛΕΙΩΝ</a:t>
            </a:r>
            <a:endParaRPr lang="el-GR" dirty="0">
              <a:solidFill>
                <a:schemeClr val="bg1">
                  <a:lumMod val="50000"/>
                </a:schemeClr>
              </a:solidFill>
            </a:endParaRPr>
          </a:p>
        </p:txBody>
      </p:sp>
      <p:graphicFrame>
        <p:nvGraphicFramePr>
          <p:cNvPr id="3" name="Πίνακας 2"/>
          <p:cNvGraphicFramePr>
            <a:graphicFrameLocks noGrp="1"/>
          </p:cNvGraphicFramePr>
          <p:nvPr>
            <p:extLst>
              <p:ext uri="{D42A27DB-BD31-4B8C-83A1-F6EECF244321}">
                <p14:modId xmlns:p14="http://schemas.microsoft.com/office/powerpoint/2010/main" val="2373679769"/>
              </p:ext>
            </p:extLst>
          </p:nvPr>
        </p:nvGraphicFramePr>
        <p:xfrm>
          <a:off x="202677" y="971998"/>
          <a:ext cx="4553903" cy="640324"/>
        </p:xfrm>
        <a:graphic>
          <a:graphicData uri="http://schemas.openxmlformats.org/drawingml/2006/table">
            <a:tbl>
              <a:tblPr firstRow="1" firstCol="1" bandRow="1"/>
              <a:tblGrid>
                <a:gridCol w="1694762">
                  <a:extLst>
                    <a:ext uri="{9D8B030D-6E8A-4147-A177-3AD203B41FA5}">
                      <a16:colId xmlns:a16="http://schemas.microsoft.com/office/drawing/2014/main" xmlns="" val="3038435397"/>
                    </a:ext>
                  </a:extLst>
                </a:gridCol>
                <a:gridCol w="2859141">
                  <a:extLst>
                    <a:ext uri="{9D8B030D-6E8A-4147-A177-3AD203B41FA5}">
                      <a16:colId xmlns:a16="http://schemas.microsoft.com/office/drawing/2014/main" xmlns="" val="3190897841"/>
                    </a:ext>
                  </a:extLst>
                </a:gridCol>
              </a:tblGrid>
              <a:tr h="640324">
                <a:tc>
                  <a:txBody>
                    <a:bodyPr/>
                    <a:lstStyle/>
                    <a:p>
                      <a:pPr algn="ctr">
                        <a:lnSpc>
                          <a:spcPct val="107000"/>
                        </a:lnSpc>
                      </a:pPr>
                      <a:r>
                        <a:rPr lang="el-GR" sz="1200" b="1">
                          <a:effectLst/>
                          <a:latin typeface="Calibri" panose="020F0502020204030204" pitchFamily="34" charset="0"/>
                          <a:cs typeface="Calibri" panose="020F0502020204030204" pitchFamily="34" charset="0"/>
                        </a:rPr>
                        <a:t> </a:t>
                      </a:r>
                      <a:r>
                        <a:rPr lang="el-GR" sz="1800" b="1">
                          <a:effectLst/>
                          <a:latin typeface="Calibri" panose="020F0502020204030204" pitchFamily="34" charset="0"/>
                          <a:cs typeface="Calibri" panose="020F0502020204030204" pitchFamily="34" charset="0"/>
                        </a:rPr>
                        <a:t>Σχολεία αρμοδιότητας:</a:t>
                      </a:r>
                      <a:r>
                        <a:rPr lang="el-GR" sz="1200" b="1">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pPr>
                      <a:r>
                        <a:rPr lang="el-GR" sz="9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p>
                      <a:pPr algn="ctr">
                        <a:lnSpc>
                          <a:spcPct val="107000"/>
                        </a:lnSpc>
                      </a:pPr>
                      <a:r>
                        <a:rPr lang="el-GR" sz="1200" dirty="0">
                          <a:effectLst/>
                          <a:latin typeface="Calibri" panose="020F0502020204030204" pitchFamily="34" charset="0"/>
                          <a:cs typeface="Calibri" panose="020F0502020204030204" pitchFamily="34" charset="0"/>
                        </a:rPr>
                        <a:t>{Λίστα που εξάγεται από την εφαρμογή}</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8258571"/>
                  </a:ext>
                </a:extLst>
              </a:tr>
            </a:tbl>
          </a:graphicData>
        </a:graphic>
      </p:graphicFrame>
      <p:graphicFrame>
        <p:nvGraphicFramePr>
          <p:cNvPr id="4" name="Πίνακας 3"/>
          <p:cNvGraphicFramePr>
            <a:graphicFrameLocks noGrp="1"/>
          </p:cNvGraphicFramePr>
          <p:nvPr>
            <p:extLst>
              <p:ext uri="{D42A27DB-BD31-4B8C-83A1-F6EECF244321}">
                <p14:modId xmlns:p14="http://schemas.microsoft.com/office/powerpoint/2010/main" val="235276419"/>
              </p:ext>
            </p:extLst>
          </p:nvPr>
        </p:nvGraphicFramePr>
        <p:xfrm>
          <a:off x="301084" y="2368318"/>
          <a:ext cx="4879184" cy="3786819"/>
        </p:xfrm>
        <a:graphic>
          <a:graphicData uri="http://schemas.openxmlformats.org/drawingml/2006/table">
            <a:tbl>
              <a:tblPr firstRow="1" firstCol="1" bandRow="1"/>
              <a:tblGrid>
                <a:gridCol w="3378818">
                  <a:extLst>
                    <a:ext uri="{9D8B030D-6E8A-4147-A177-3AD203B41FA5}">
                      <a16:colId xmlns:a16="http://schemas.microsoft.com/office/drawing/2014/main" xmlns="" val="1807193461"/>
                    </a:ext>
                  </a:extLst>
                </a:gridCol>
                <a:gridCol w="1500366">
                  <a:extLst>
                    <a:ext uri="{9D8B030D-6E8A-4147-A177-3AD203B41FA5}">
                      <a16:colId xmlns:a16="http://schemas.microsoft.com/office/drawing/2014/main" xmlns="" val="3980049280"/>
                    </a:ext>
                  </a:extLst>
                </a:gridCol>
              </a:tblGrid>
              <a:tr h="371669">
                <a:tc gridSpan="2">
                  <a:txBody>
                    <a:bodyPr/>
                    <a:lstStyle/>
                    <a:p>
                      <a:pPr algn="ctr">
                        <a:lnSpc>
                          <a:spcPct val="107000"/>
                        </a:lnSpc>
                      </a:pPr>
                      <a:r>
                        <a:rPr lang="el-GR" sz="1600" b="1">
                          <a:effectLst/>
                          <a:latin typeface="Calibri" panose="020F0502020204030204" pitchFamily="34" charset="0"/>
                          <a:cs typeface="Calibri" panose="020F0502020204030204" pitchFamily="34" charset="0"/>
                        </a:rPr>
                        <a:t>Παιδαγωγική και μαθησιακή λειτουργία</a:t>
                      </a:r>
                      <a:endParaRPr lang="el-GR" sz="16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xmlns="" val="1479315859"/>
                  </a:ext>
                </a:extLst>
              </a:tr>
              <a:tr h="278894">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02367835"/>
                  </a:ext>
                </a:extLst>
              </a:tr>
              <a:tr h="278894">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98685081"/>
                  </a:ext>
                </a:extLst>
              </a:tr>
              <a:tr h="278894">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33861921"/>
                  </a:ext>
                </a:extLst>
              </a:tr>
              <a:tr h="371669">
                <a:tc gridSpan="2">
                  <a:txBody>
                    <a:bodyPr/>
                    <a:lstStyle/>
                    <a:p>
                      <a:pPr algn="ctr">
                        <a:lnSpc>
                          <a:spcPct val="107000"/>
                        </a:lnSpc>
                        <a:spcAft>
                          <a:spcPts val="800"/>
                        </a:spcAft>
                      </a:pPr>
                      <a:r>
                        <a:rPr lang="el-GR" sz="16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extLst>
                  <a:ext uri="{0D108BD9-81ED-4DB2-BD59-A6C34878D82A}">
                    <a16:rowId xmlns:a16="http://schemas.microsoft.com/office/drawing/2014/main" xmlns="" val="730352992"/>
                  </a:ext>
                </a:extLst>
              </a:tr>
              <a:tr h="278894">
                <a:tc>
                  <a:txBody>
                    <a:bodyPr/>
                    <a:lstStyle/>
                    <a:p>
                      <a:pPr indent="17145">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80817591"/>
                  </a:ext>
                </a:extLst>
              </a:tr>
              <a:tr h="278894">
                <a:tc>
                  <a:txBody>
                    <a:bodyPr/>
                    <a:lstStyle/>
                    <a:p>
                      <a:pPr indent="1714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64624063"/>
                  </a:ext>
                </a:extLst>
              </a:tr>
              <a:tr h="278894">
                <a:tc>
                  <a:txBody>
                    <a:bodyPr/>
                    <a:lstStyle/>
                    <a:p>
                      <a:pPr indent="17145">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7513389"/>
                  </a:ext>
                </a:extLst>
              </a:tr>
              <a:tr h="371669">
                <a:tc gridSpan="2">
                  <a:txBody>
                    <a:bodyPr/>
                    <a:lstStyle/>
                    <a:p>
                      <a:pPr marL="228600" algn="ctr">
                        <a:lnSpc>
                          <a:spcPct val="107000"/>
                        </a:lnSpc>
                        <a:spcAft>
                          <a:spcPts val="800"/>
                        </a:spcAft>
                      </a:pPr>
                      <a:r>
                        <a:rPr lang="el-GR" sz="16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xmlns="" val="2313093480"/>
                  </a:ext>
                </a:extLst>
              </a:tr>
              <a:tr h="278894">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00940543"/>
                  </a:ext>
                </a:extLst>
              </a:tr>
              <a:tr h="278894">
                <a:tc>
                  <a:txBody>
                    <a:bodyPr/>
                    <a:lstStyle/>
                    <a:p>
                      <a:pPr indent="1714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73513946"/>
                  </a:ext>
                </a:extLst>
              </a:tr>
              <a:tr h="440660">
                <a:tc>
                  <a:txBody>
                    <a:bodyPr/>
                    <a:lstStyle/>
                    <a:p>
                      <a:pPr>
                        <a:lnSpc>
                          <a:spcPct val="107000"/>
                        </a:lnSpc>
                        <a:spcAft>
                          <a:spcPts val="80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Προτάσεις για βελτίωση - επιμορφωτικές ανάγκες</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dirty="0">
                          <a:effectLst/>
                          <a:latin typeface="Calibri" panose="020F0502020204030204" pitchFamily="34" charset="0"/>
                          <a:cs typeface="Calibri" panose="020F0502020204030204" pitchFamily="34" charset="0"/>
                        </a:rPr>
                        <a:t> </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3077560"/>
                  </a:ext>
                </a:extLst>
              </a:tr>
            </a:tbl>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2783421006"/>
              </p:ext>
            </p:extLst>
          </p:nvPr>
        </p:nvGraphicFramePr>
        <p:xfrm>
          <a:off x="5741261" y="1795898"/>
          <a:ext cx="5943601" cy="4250059"/>
        </p:xfrm>
        <a:graphic>
          <a:graphicData uri="http://schemas.openxmlformats.org/drawingml/2006/table">
            <a:tbl>
              <a:tblPr firstRow="1" firstCol="1" bandRow="1"/>
              <a:tblGrid>
                <a:gridCol w="3292917">
                  <a:extLst>
                    <a:ext uri="{9D8B030D-6E8A-4147-A177-3AD203B41FA5}">
                      <a16:colId xmlns:a16="http://schemas.microsoft.com/office/drawing/2014/main" xmlns="" val="1650117190"/>
                    </a:ext>
                  </a:extLst>
                </a:gridCol>
                <a:gridCol w="1382751">
                  <a:extLst>
                    <a:ext uri="{9D8B030D-6E8A-4147-A177-3AD203B41FA5}">
                      <a16:colId xmlns:a16="http://schemas.microsoft.com/office/drawing/2014/main" xmlns="" val="3842965038"/>
                    </a:ext>
                  </a:extLst>
                </a:gridCol>
                <a:gridCol w="1267933">
                  <a:extLst>
                    <a:ext uri="{9D8B030D-6E8A-4147-A177-3AD203B41FA5}">
                      <a16:colId xmlns:a16="http://schemas.microsoft.com/office/drawing/2014/main" xmlns="" val="3649529992"/>
                    </a:ext>
                  </a:extLst>
                </a:gridCol>
              </a:tblGrid>
              <a:tr h="316041">
                <a:tc>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Times New Roman" panose="02020603050405020304" pitchFamily="18" charset="0"/>
                        </a:rPr>
                        <a:t>Σχέδια δράσης που υλοποιήθηκαν:</a:t>
                      </a:r>
                      <a:r>
                        <a:rPr lang="el-GR" sz="1200" b="1"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Bef>
                          <a:spcPts val="600"/>
                        </a:spcBef>
                        <a:spcAft>
                          <a:spcPts val="600"/>
                        </a:spcAft>
                      </a:pPr>
                      <a:r>
                        <a:rPr lang="el-GR" sz="12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3599189758"/>
                  </a:ext>
                </a:extLst>
              </a:tr>
              <a:tr h="316041">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Θεματικός άξονας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Τίτλος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27929586"/>
                  </a:ext>
                </a:extLst>
              </a:tr>
              <a:tr h="316041">
                <a:tc>
                  <a:txBody>
                    <a:bodyPr/>
                    <a:lstStyle/>
                    <a:p>
                      <a:pP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Calibri" panose="020F0502020204030204" pitchFamily="34" charset="0"/>
                        </a:rPr>
                        <a:t>Παιδαγωγική και μαθησιακή 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457200">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08467835"/>
                  </a:ext>
                </a:extLst>
              </a:tr>
              <a:tr h="316041">
                <a:tc>
                  <a:txBody>
                    <a:bodyPr/>
                    <a:lstStyle/>
                    <a:p>
                      <a:pP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55985106"/>
                  </a:ext>
                </a:extLst>
              </a:tr>
              <a:tr h="316041">
                <a:tc>
                  <a:txBody>
                    <a:bodyPr/>
                    <a:lstStyle/>
                    <a:p>
                      <a:pP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99638261"/>
                  </a:ext>
                </a:extLst>
              </a:tr>
              <a:tr h="587452">
                <a:tc gridSpan="3">
                  <a:txBody>
                    <a:bodyPr/>
                    <a:lstStyle/>
                    <a:p>
                      <a:pPr algn="ctr">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Συνολική αποτίμηση των Δράσεων των σχολείων</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422870987"/>
                  </a:ext>
                </a:extLst>
              </a:tr>
              <a:tr h="648279">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Σημαντικότερα αποτελέσματα των Δράσεων</a:t>
                      </a: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835656999"/>
                  </a:ext>
                </a:extLst>
              </a:tr>
              <a:tr h="815987">
                <a:tc>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Ανάδειξη καλών Πρακτικών και προτάσεις για αξιοποίησή τους</a:t>
                      </a:r>
                      <a:r>
                        <a:rPr lang="el-GR"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224772284"/>
                  </a:ext>
                </a:extLst>
              </a:tr>
              <a:tr h="618136">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Σημαντικότερα θέματα που χρήζουν μελλοντικής μελέτης και προτάσεις για Σχέδια Δράσης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851320967"/>
                  </a:ext>
                </a:extLst>
              </a:tr>
            </a:tbl>
          </a:graphicData>
        </a:graphic>
      </p:graphicFrame>
    </p:spTree>
    <p:extLst>
      <p:ext uri="{BB962C8B-B14F-4D97-AF65-F5344CB8AC3E}">
        <p14:creationId xmlns:p14="http://schemas.microsoft.com/office/powerpoint/2010/main" val="22976136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txBox="1">
            <a:spLocks/>
          </p:cNvSpPr>
          <p:nvPr/>
        </p:nvSpPr>
        <p:spPr>
          <a:xfrm>
            <a:off x="377049" y="306391"/>
            <a:ext cx="4836395" cy="21350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500" b="1" dirty="0">
                <a:solidFill>
                  <a:schemeClr val="bg1">
                    <a:lumMod val="50000"/>
                  </a:schemeClr>
                </a:solidFill>
                <a:latin typeface="+mn-lt"/>
              </a:rPr>
              <a:t>Έκθεση Εξωτερικής Αξιολόγησης από τον Επόπτη Ποιότητας </a:t>
            </a:r>
            <a:r>
              <a:rPr lang="el-GR" sz="3500" b="1" dirty="0" smtClean="0">
                <a:solidFill>
                  <a:schemeClr val="bg1">
                    <a:lumMod val="50000"/>
                  </a:schemeClr>
                </a:solidFill>
                <a:latin typeface="+mn-lt"/>
              </a:rPr>
              <a:t>&amp; </a:t>
            </a:r>
            <a:r>
              <a:rPr lang="el-GR" sz="3500" b="1" dirty="0">
                <a:solidFill>
                  <a:schemeClr val="bg1">
                    <a:lumMod val="50000"/>
                  </a:schemeClr>
                </a:solidFill>
                <a:latin typeface="+mn-lt"/>
              </a:rPr>
              <a:t>τον Περιφερειακό Επόπτη Ποιότητας</a:t>
            </a:r>
          </a:p>
        </p:txBody>
      </p:sp>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3" name="Πίνακας 12"/>
          <p:cNvGraphicFramePr>
            <a:graphicFrameLocks noGrp="1"/>
          </p:cNvGraphicFramePr>
          <p:nvPr>
            <p:extLst>
              <p:ext uri="{D42A27DB-BD31-4B8C-83A1-F6EECF244321}">
                <p14:modId xmlns:p14="http://schemas.microsoft.com/office/powerpoint/2010/main" val="1503766481"/>
              </p:ext>
            </p:extLst>
          </p:nvPr>
        </p:nvGraphicFramePr>
        <p:xfrm>
          <a:off x="6420255" y="4136930"/>
          <a:ext cx="5297007" cy="2184105"/>
        </p:xfrm>
        <a:graphic>
          <a:graphicData uri="http://schemas.openxmlformats.org/drawingml/2006/table">
            <a:tbl>
              <a:tblPr firstRow="1" firstCol="1" bandRow="1"/>
              <a:tblGrid>
                <a:gridCol w="3847068">
                  <a:extLst>
                    <a:ext uri="{9D8B030D-6E8A-4147-A177-3AD203B41FA5}">
                      <a16:colId xmlns:a16="http://schemas.microsoft.com/office/drawing/2014/main" xmlns="" val="2878915398"/>
                    </a:ext>
                  </a:extLst>
                </a:gridCol>
                <a:gridCol w="1449939">
                  <a:extLst>
                    <a:ext uri="{9D8B030D-6E8A-4147-A177-3AD203B41FA5}">
                      <a16:colId xmlns:a16="http://schemas.microsoft.com/office/drawing/2014/main" xmlns="" val="181961974"/>
                    </a:ext>
                  </a:extLst>
                </a:gridCol>
              </a:tblGrid>
              <a:tr h="590713">
                <a:tc gridSpan="2">
                  <a:txBody>
                    <a:bodyPr/>
                    <a:lstStyle/>
                    <a:p>
                      <a:pPr algn="ctr">
                        <a:lnSpc>
                          <a:spcPct val="107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ΣΥΝΤΟΜΗ ΕΚΘΕΣΗ ΣΥΜΠΕΡΑΣΜΑΤΩΝ ΚΑΙ ΔΙΑΠΙΣΤΩΣΗ ΑΝΑΓΚΩΝ ΚΑΙ ΤΑΣΕΩΝ </a:t>
                      </a: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extLst>
                  <a:ext uri="{0D108BD9-81ED-4DB2-BD59-A6C34878D82A}">
                    <a16:rowId xmlns:a16="http://schemas.microsoft.com/office/drawing/2014/main" xmlns="" val="1587539426"/>
                  </a:ext>
                </a:extLst>
              </a:tr>
              <a:tr h="556182">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Προτάσεις για αναγκαίες επιμορφώσεις, σε επίπεδο Περιφέρειας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ea typeface="Calibri" panose="020F0502020204030204" pitchFamily="34" charset="0"/>
                          <a:cs typeface="Calibri" panose="020F0502020204030204" pitchFamily="34"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39324514"/>
                  </a:ext>
                </a:extLst>
              </a:tr>
              <a:tr h="765411">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Ανάγκες και τάσεις που αναδεικνύονται μέσα από τις Εκθέσεις των σχολικών μονάδων της Περιφέρειας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ea typeface="Calibri" panose="020F0502020204030204" pitchFamily="34" charset="0"/>
                          <a:cs typeface="Calibri" panose="020F0502020204030204" pitchFamily="34"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6538892"/>
                  </a:ext>
                </a:extLst>
              </a:tr>
              <a:tr h="271799">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Άλλες επισημάνσεις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dirty="0">
                          <a:effectLst/>
                          <a:latin typeface="Calibri" panose="020F0502020204030204" pitchFamily="34" charset="0"/>
                          <a:ea typeface="Calibri" panose="020F0502020204030204" pitchFamily="34" charset="0"/>
                          <a:cs typeface="Calibri" panose="020F0502020204030204" pitchFamily="34"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61850201"/>
                  </a:ext>
                </a:extLst>
              </a:tr>
            </a:tbl>
          </a:graphicData>
        </a:graphic>
      </p:graphicFrame>
      <p:graphicFrame>
        <p:nvGraphicFramePr>
          <p:cNvPr id="2" name="Πίνακας 1"/>
          <p:cNvGraphicFramePr>
            <a:graphicFrameLocks noGrp="1"/>
          </p:cNvGraphicFramePr>
          <p:nvPr>
            <p:extLst>
              <p:ext uri="{D42A27DB-BD31-4B8C-83A1-F6EECF244321}">
                <p14:modId xmlns:p14="http://schemas.microsoft.com/office/powerpoint/2010/main" val="4124931380"/>
              </p:ext>
            </p:extLst>
          </p:nvPr>
        </p:nvGraphicFramePr>
        <p:xfrm>
          <a:off x="530626" y="2772991"/>
          <a:ext cx="5082540" cy="338554"/>
        </p:xfrm>
        <a:graphic>
          <a:graphicData uri="http://schemas.openxmlformats.org/drawingml/2006/table">
            <a:tbl>
              <a:tblPr firstRow="1" firstCol="1" bandRow="1"/>
              <a:tblGrid>
                <a:gridCol w="2146667">
                  <a:extLst>
                    <a:ext uri="{9D8B030D-6E8A-4147-A177-3AD203B41FA5}">
                      <a16:colId xmlns:a16="http://schemas.microsoft.com/office/drawing/2014/main" xmlns="" val="2072332874"/>
                    </a:ext>
                  </a:extLst>
                </a:gridCol>
                <a:gridCol w="2935873">
                  <a:extLst>
                    <a:ext uri="{9D8B030D-6E8A-4147-A177-3AD203B41FA5}">
                      <a16:colId xmlns:a16="http://schemas.microsoft.com/office/drawing/2014/main" xmlns="" val="772729049"/>
                    </a:ext>
                  </a:extLst>
                </a:gridCol>
              </a:tblGrid>
              <a:tr h="338554">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Σχολικές Μονάδες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Bef>
                          <a:spcPts val="600"/>
                        </a:spcBef>
                        <a:spcAft>
                          <a:spcPts val="600"/>
                        </a:spcAft>
                      </a:pPr>
                      <a:r>
                        <a:rPr lang="el-GR" sz="900" dirty="0">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77417326"/>
                  </a:ext>
                </a:extLst>
              </a:tr>
            </a:tbl>
          </a:graphicData>
        </a:graphic>
      </p:graphicFrame>
      <p:graphicFrame>
        <p:nvGraphicFramePr>
          <p:cNvPr id="3" name="Πίνακας 2"/>
          <p:cNvGraphicFramePr>
            <a:graphicFrameLocks noGrp="1"/>
          </p:cNvGraphicFramePr>
          <p:nvPr>
            <p:extLst>
              <p:ext uri="{D42A27DB-BD31-4B8C-83A1-F6EECF244321}">
                <p14:modId xmlns:p14="http://schemas.microsoft.com/office/powerpoint/2010/main" val="543152475"/>
              </p:ext>
            </p:extLst>
          </p:nvPr>
        </p:nvGraphicFramePr>
        <p:xfrm>
          <a:off x="377050" y="3743242"/>
          <a:ext cx="5680154" cy="2712150"/>
        </p:xfrm>
        <a:graphic>
          <a:graphicData uri="http://schemas.openxmlformats.org/drawingml/2006/table">
            <a:tbl>
              <a:tblPr firstRow="1" firstCol="1" bandRow="1"/>
              <a:tblGrid>
                <a:gridCol w="2466511">
                  <a:extLst>
                    <a:ext uri="{9D8B030D-6E8A-4147-A177-3AD203B41FA5}">
                      <a16:colId xmlns:a16="http://schemas.microsoft.com/office/drawing/2014/main" xmlns="" val="1103955756"/>
                    </a:ext>
                  </a:extLst>
                </a:gridCol>
                <a:gridCol w="3213643">
                  <a:extLst>
                    <a:ext uri="{9D8B030D-6E8A-4147-A177-3AD203B41FA5}">
                      <a16:colId xmlns:a16="http://schemas.microsoft.com/office/drawing/2014/main" xmlns="" val="2867758409"/>
                    </a:ext>
                  </a:extLst>
                </a:gridCol>
              </a:tblGrid>
              <a:tr h="261256">
                <a:tc gridSpan="2">
                  <a:txBody>
                    <a:bodyPr/>
                    <a:lstStyle/>
                    <a:p>
                      <a:pPr algn="ctr">
                        <a:lnSpc>
                          <a:spcPct val="107000"/>
                        </a:lnSpc>
                      </a:pPr>
                      <a:r>
                        <a:rPr lang="el-GR" sz="1100" b="1">
                          <a:effectLst/>
                          <a:latin typeface="Calibri" panose="020F0502020204030204" pitchFamily="34" charset="0"/>
                          <a:cs typeface="Calibri" panose="020F0502020204030204" pitchFamily="34" charset="0"/>
                        </a:rPr>
                        <a:t>Παιδαγωγική και μαθησιακή λειτουργία</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xmlns="" val="1316487763"/>
                  </a:ext>
                </a:extLst>
              </a:tr>
              <a:tr h="192378">
                <a:tc>
                  <a:txBody>
                    <a:bodyPr/>
                    <a:lstStyle/>
                    <a:p>
                      <a:pPr marL="20320">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60448364"/>
                  </a:ext>
                </a:extLst>
              </a:tr>
              <a:tr h="226037">
                <a:tc>
                  <a:txBody>
                    <a:bodyPr/>
                    <a:lstStyle/>
                    <a:p>
                      <a:pPr marL="20320">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14902401"/>
                  </a:ext>
                </a:extLst>
              </a:tr>
              <a:tr h="192378">
                <a:tc>
                  <a:txBody>
                    <a:bodyPr/>
                    <a:lstStyle/>
                    <a:p>
                      <a:pPr marL="20320">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41888261"/>
                  </a:ext>
                </a:extLst>
              </a:tr>
              <a:tr h="230190">
                <a:tc gridSpan="2">
                  <a:txBody>
                    <a:bodyPr/>
                    <a:lstStyle/>
                    <a:p>
                      <a:pPr algn="ct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extLst>
                  <a:ext uri="{0D108BD9-81ED-4DB2-BD59-A6C34878D82A}">
                    <a16:rowId xmlns:a16="http://schemas.microsoft.com/office/drawing/2014/main" xmlns="" val="2948052329"/>
                  </a:ext>
                </a:extLst>
              </a:tr>
              <a:tr h="192378">
                <a:tc>
                  <a:txBody>
                    <a:bodyPr/>
                    <a:lstStyle/>
                    <a:p>
                      <a:pPr indent="17145">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9067189"/>
                  </a:ext>
                </a:extLst>
              </a:tr>
              <a:tr h="214940">
                <a:tc>
                  <a:txBody>
                    <a:bodyPr/>
                    <a:lstStyle/>
                    <a:p>
                      <a:pPr indent="17145">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20626319"/>
                  </a:ext>
                </a:extLst>
              </a:tr>
              <a:tr h="192378">
                <a:tc>
                  <a:txBody>
                    <a:bodyPr/>
                    <a:lstStyle/>
                    <a:p>
                      <a:pPr indent="17145">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28388912"/>
                  </a:ext>
                </a:extLst>
              </a:tr>
              <a:tr h="230190">
                <a:tc gridSpan="2">
                  <a:txBody>
                    <a:bodyPr/>
                    <a:lstStyle/>
                    <a:p>
                      <a:pPr marL="228600" algn="ct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xmlns="" val="3264037593"/>
                  </a:ext>
                </a:extLst>
              </a:tr>
              <a:tr h="192378">
                <a:tc>
                  <a:txBody>
                    <a:bodyPr/>
                    <a:lstStyle/>
                    <a:p>
                      <a:pP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41000337"/>
                  </a:ext>
                </a:extLst>
              </a:tr>
              <a:tr h="193985">
                <a:tc>
                  <a:txBody>
                    <a:bodyPr/>
                    <a:lstStyle/>
                    <a:p>
                      <a:pPr indent="17145">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15932239"/>
                  </a:ext>
                </a:extLst>
              </a:tr>
              <a:tr h="393662">
                <a:tc>
                  <a:txBody>
                    <a:bodyPr/>
                    <a:lstStyle/>
                    <a:p>
                      <a:pP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βελτίωση - επιμορφωτικές ανάγκες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24139327"/>
                  </a:ext>
                </a:extLst>
              </a:tr>
            </a:tbl>
          </a:graphicData>
        </a:graphic>
      </p:graphicFrame>
      <p:sp>
        <p:nvSpPr>
          <p:cNvPr id="4" name="Rectangle 1"/>
          <p:cNvSpPr>
            <a:spLocks noChangeArrowheads="1"/>
          </p:cNvSpPr>
          <p:nvPr/>
        </p:nvSpPr>
        <p:spPr bwMode="auto">
          <a:xfrm>
            <a:off x="702526" y="3318326"/>
            <a:ext cx="473874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4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7463" algn="l" defTabSz="914400" rtl="0" eaLnBrk="0" fontAlgn="base" latinLnBrk="0" hangingPunct="0">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ΣΥΝΟΛΙΚΗ ΑΠΟΤΙΜΗΣΗ ΤΟΥ ΕΡΓΟΥ ΤΩΝ ΣΧΟΛΕΙΩΝ</a:t>
            </a:r>
            <a:endParaRPr kumimoji="0" lang="el-GR" altLang="el-GR" sz="1600" b="0" i="0" u="none" strike="noStrike" cap="none" normalizeH="0" baseline="0" dirty="0">
              <a:ln>
                <a:noFill/>
              </a:ln>
              <a:solidFill>
                <a:schemeClr val="bg1">
                  <a:lumMod val="50000"/>
                </a:schemeClr>
              </a:solidFill>
              <a:effectLst/>
            </a:endParaRPr>
          </a:p>
        </p:txBody>
      </p:sp>
      <p:graphicFrame>
        <p:nvGraphicFramePr>
          <p:cNvPr id="5" name="Πίνακας 4"/>
          <p:cNvGraphicFramePr>
            <a:graphicFrameLocks noGrp="1"/>
          </p:cNvGraphicFramePr>
          <p:nvPr>
            <p:extLst>
              <p:ext uri="{D42A27DB-BD31-4B8C-83A1-F6EECF244321}">
                <p14:modId xmlns:p14="http://schemas.microsoft.com/office/powerpoint/2010/main" val="537294448"/>
              </p:ext>
            </p:extLst>
          </p:nvPr>
        </p:nvGraphicFramePr>
        <p:xfrm>
          <a:off x="6420255" y="789908"/>
          <a:ext cx="5297007" cy="3072411"/>
        </p:xfrm>
        <a:graphic>
          <a:graphicData uri="http://schemas.openxmlformats.org/drawingml/2006/table">
            <a:tbl>
              <a:tblPr firstRow="1" firstCol="1" bandRow="1"/>
              <a:tblGrid>
                <a:gridCol w="2237250">
                  <a:extLst>
                    <a:ext uri="{9D8B030D-6E8A-4147-A177-3AD203B41FA5}">
                      <a16:colId xmlns:a16="http://schemas.microsoft.com/office/drawing/2014/main" xmlns="" val="2387382753"/>
                    </a:ext>
                  </a:extLst>
                </a:gridCol>
                <a:gridCol w="3059757">
                  <a:extLst>
                    <a:ext uri="{9D8B030D-6E8A-4147-A177-3AD203B41FA5}">
                      <a16:colId xmlns:a16="http://schemas.microsoft.com/office/drawing/2014/main" xmlns="" val="3443325576"/>
                    </a:ext>
                  </a:extLst>
                </a:gridCol>
              </a:tblGrid>
              <a:tr h="235501">
                <a:tc gridSpan="2">
                  <a:txBody>
                    <a:bodyPr/>
                    <a:lstStyle/>
                    <a:p>
                      <a:pPr marL="198755" algn="ctr">
                        <a:lnSpc>
                          <a:spcPct val="107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ΣΥΝΟΛΙΚΕΣ ΠΡΟΤΑΣΕΙΣ ΓΙΑ ΤΙΣ ΣΧΟΛΙΚΕΣ ΜΟΝΑΔΕΣ ΤΟΥ </a:t>
                      </a:r>
                      <a:r>
                        <a:rPr lang="el-GR" sz="1400" b="1" dirty="0" smtClean="0">
                          <a:effectLst/>
                          <a:latin typeface="Calibri" panose="020F0502020204030204" pitchFamily="34" charset="0"/>
                          <a:ea typeface="Calibri" panose="020F0502020204030204" pitchFamily="34" charset="0"/>
                          <a:cs typeface="Times New Roman" panose="02020603050405020304" pitchFamily="18" charset="0"/>
                        </a:rPr>
                        <a:t>ΕΠΟΠΤΗ</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l-GR"/>
                    </a:p>
                  </a:txBody>
                  <a:tcPr/>
                </a:tc>
                <a:extLst>
                  <a:ext uri="{0D108BD9-81ED-4DB2-BD59-A6C34878D82A}">
                    <a16:rowId xmlns:a16="http://schemas.microsoft.com/office/drawing/2014/main" xmlns="" val="1125586078"/>
                  </a:ext>
                </a:extLst>
              </a:tr>
              <a:tr h="481900">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ΠΡΟΣΧΟΛΙΚΗ ΑΓΩΓΗ</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8755">
                        <a:lnSpc>
                          <a:spcPct val="107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29960991"/>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3741034"/>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ΔΗΜΟΤΙΚΟ ΣΧΟΛΕΙΟ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2659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754973"/>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ΓΥΜΝΑΣΙΑ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24294049"/>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71980843"/>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ΓΕΝΙΚΑ ΛΥΚΕΙΑ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03244261"/>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0194424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ΕΠΑΛ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3049501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7206029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ΑΛΛΟ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68688218"/>
                  </a:ext>
                </a:extLst>
              </a:tr>
            </a:tbl>
          </a:graphicData>
        </a:graphic>
      </p:graphicFrame>
    </p:spTree>
    <p:extLst>
      <p:ext uri="{BB962C8B-B14F-4D97-AF65-F5344CB8AC3E}">
        <p14:creationId xmlns:p14="http://schemas.microsoft.com/office/powerpoint/2010/main" val="1927547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txBox="1">
            <a:spLocks/>
          </p:cNvSpPr>
          <p:nvPr/>
        </p:nvSpPr>
        <p:spPr>
          <a:xfrm>
            <a:off x="9376012" y="13648"/>
            <a:ext cx="2504363" cy="8693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l-GR" sz="3500" b="1" dirty="0">
                <a:solidFill>
                  <a:schemeClr val="bg1">
                    <a:lumMod val="50000"/>
                  </a:schemeClr>
                </a:solidFill>
                <a:latin typeface="+mn-lt"/>
              </a:rPr>
              <a:t>Συνέχεια ....</a:t>
            </a:r>
          </a:p>
        </p:txBody>
      </p:sp>
      <p:graphicFrame>
        <p:nvGraphicFramePr>
          <p:cNvPr id="6" name="Πίνακας 5"/>
          <p:cNvGraphicFramePr>
            <a:graphicFrameLocks noGrp="1"/>
          </p:cNvGraphicFramePr>
          <p:nvPr>
            <p:extLst>
              <p:ext uri="{D42A27DB-BD31-4B8C-83A1-F6EECF244321}">
                <p14:modId xmlns:p14="http://schemas.microsoft.com/office/powerpoint/2010/main" val="1418410105"/>
              </p:ext>
            </p:extLst>
          </p:nvPr>
        </p:nvGraphicFramePr>
        <p:xfrm>
          <a:off x="586854" y="955344"/>
          <a:ext cx="10619393" cy="5472754"/>
        </p:xfrm>
        <a:graphic>
          <a:graphicData uri="http://schemas.openxmlformats.org/drawingml/2006/table">
            <a:tbl>
              <a:tblPr firstRow="1" firstCol="1" bandRow="1"/>
              <a:tblGrid>
                <a:gridCol w="5443121">
                  <a:extLst>
                    <a:ext uri="{9D8B030D-6E8A-4147-A177-3AD203B41FA5}">
                      <a16:colId xmlns:a16="http://schemas.microsoft.com/office/drawing/2014/main" xmlns="" val="516481120"/>
                    </a:ext>
                  </a:extLst>
                </a:gridCol>
                <a:gridCol w="812025">
                  <a:extLst>
                    <a:ext uri="{9D8B030D-6E8A-4147-A177-3AD203B41FA5}">
                      <a16:colId xmlns:a16="http://schemas.microsoft.com/office/drawing/2014/main" xmlns="" val="3418824060"/>
                    </a:ext>
                  </a:extLst>
                </a:gridCol>
                <a:gridCol w="1613449">
                  <a:extLst>
                    <a:ext uri="{9D8B030D-6E8A-4147-A177-3AD203B41FA5}">
                      <a16:colId xmlns:a16="http://schemas.microsoft.com/office/drawing/2014/main" xmlns="" val="3477150215"/>
                    </a:ext>
                  </a:extLst>
                </a:gridCol>
                <a:gridCol w="1375400">
                  <a:extLst>
                    <a:ext uri="{9D8B030D-6E8A-4147-A177-3AD203B41FA5}">
                      <a16:colId xmlns:a16="http://schemas.microsoft.com/office/drawing/2014/main" xmlns="" val="1256558748"/>
                    </a:ext>
                  </a:extLst>
                </a:gridCol>
                <a:gridCol w="1375398">
                  <a:extLst>
                    <a:ext uri="{9D8B030D-6E8A-4147-A177-3AD203B41FA5}">
                      <a16:colId xmlns:a16="http://schemas.microsoft.com/office/drawing/2014/main" xmlns="" val="127529559"/>
                    </a:ext>
                  </a:extLst>
                </a:gridCol>
              </a:tblGrid>
              <a:tr h="304544">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Times New Roman" panose="02020603050405020304" pitchFamily="18" charset="0"/>
                        </a:rPr>
                        <a:t>Σχολικές Μονάδες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nSpc>
                          <a:spcPct val="107000"/>
                        </a:lnSpc>
                        <a:spcBef>
                          <a:spcPts val="600"/>
                        </a:spcBef>
                        <a:spcAft>
                          <a:spcPts val="600"/>
                        </a:spcAft>
                      </a:pPr>
                      <a:r>
                        <a:rPr lang="el-GR" sz="700">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994454438"/>
                  </a:ext>
                </a:extLst>
              </a:tr>
              <a:tr h="379406">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Times New Roman" panose="02020603050405020304" pitchFamily="18" charset="0"/>
                        </a:rPr>
                        <a:t>Σχέδια δράσης που υλοποιήθηκαν: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nSpc>
                          <a:spcPct val="107000"/>
                        </a:lnSpc>
                        <a:spcBef>
                          <a:spcPts val="600"/>
                        </a:spcBef>
                        <a:spcAft>
                          <a:spcPts val="600"/>
                        </a:spcAft>
                      </a:pPr>
                      <a:r>
                        <a:rPr lang="el-GR" sz="700">
                          <a:effectLst/>
                          <a:latin typeface="Calibri" panose="020F0502020204030204" pitchFamily="34" charset="0"/>
                          <a:ea typeface="Calibri" panose="020F0502020204030204" pitchFamily="34" charset="0"/>
                          <a:cs typeface="Calibri" panose="020F0502020204030204" pitchFamily="34" charset="0"/>
                        </a:rPr>
                        <a:t>Αριθμός</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86853343"/>
                  </a:ext>
                </a:extLst>
              </a:tr>
              <a:tr h="191448">
                <a:tc gridSpan="5">
                  <a:txBody>
                    <a:bodyPr/>
                    <a:lstStyle/>
                    <a:p>
                      <a:endParaRPr lang="el-GR" sz="900">
                        <a:effectLst/>
                        <a:latin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195796975"/>
                  </a:ext>
                </a:extLst>
              </a:tr>
              <a:tr h="534281">
                <a:tc gridSpan="2">
                  <a:txBody>
                    <a:bodyPr/>
                    <a:lstStyle/>
                    <a:p>
                      <a:pPr marL="0" indent="0"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Παιδαγωγική και Μαθησιακή λειτουργία</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indent="0"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σχεδίων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Παρατηρήσεις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3330126445"/>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36653628"/>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Φοίτηση – σχολική διαρροή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15366381"/>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Σχέσεις μεταξύ μαθητών/μαθητριών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07636791"/>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87366036"/>
                  </a:ext>
                </a:extLst>
              </a:tr>
              <a:tr h="338003">
                <a:tc gridSpan="2">
                  <a:txBody>
                    <a:bodyPr/>
                    <a:lstStyle/>
                    <a:p>
                      <a:pPr marL="21590">
                        <a:lnSpc>
                          <a:spcPct val="100000"/>
                        </a:lnSpc>
                        <a:spcAft>
                          <a:spcPts val="0"/>
                        </a:spcAft>
                        <a:tabLst>
                          <a:tab pos="174625" algn="l"/>
                        </a:tabLst>
                      </a:pPr>
                      <a:r>
                        <a:rPr lang="el-GR" sz="1400" b="1">
                          <a:effectLst/>
                          <a:latin typeface="Calibri" panose="020F0502020204030204" pitchFamily="34" charset="0"/>
                          <a:ea typeface="Times New Roman" panose="02020603050405020304" pitchFamily="18" charset="0"/>
                          <a:cs typeface="Times New Roman" panose="02020603050405020304" pitchFamily="18" charset="0"/>
                        </a:rPr>
                        <a:t>Σχέσεις σχολείου - οικογένειας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1310437"/>
                  </a:ext>
                </a:extLst>
              </a:tr>
              <a:tr h="534281">
                <a:tc gridSpan="2">
                  <a:txBody>
                    <a:bodyPr/>
                    <a:lstStyle/>
                    <a:p>
                      <a:pPr marL="198755"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Διοικητική Λειτουργία</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σχεδίων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Παρατηρήσεις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xmlns="" val="1135821870"/>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76632305"/>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26621308"/>
                  </a:ext>
                </a:extLst>
              </a:tr>
              <a:tr h="510527">
                <a:tc gridSpan="2">
                  <a:txBody>
                    <a:bodyPr/>
                    <a:lstStyle/>
                    <a:p>
                      <a:pPr marL="0" indent="0" algn="ctr">
                        <a:lnSpc>
                          <a:spcPct val="100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Επαγγελματική Ανάπτυξη των Εκπαιδευτικών</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σχεδίων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Παρατηρήσεις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xmlns="" val="1733237769"/>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a:effectLst/>
                          <a:latin typeface="Calibri" panose="020F0502020204030204" pitchFamily="34" charset="0"/>
                          <a:ea typeface="Calibri" panose="020F0502020204030204" pitchFamily="34" charset="0"/>
                          <a:cs typeface="Calibri" panose="020F0502020204030204" pitchFamily="34" charset="0"/>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a:effectLst/>
                          <a:latin typeface="Calibri" panose="020F0502020204030204" pitchFamily="34" charset="0"/>
                          <a:ea typeface="Calibri" panose="020F0502020204030204" pitchFamily="34" charset="0"/>
                          <a:cs typeface="Calibri" panose="020F0502020204030204" pitchFamily="34" charset="0"/>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a:effectLst/>
                          <a:latin typeface="Calibri" panose="020F0502020204030204" pitchFamily="34" charset="0"/>
                          <a:ea typeface="Calibri" panose="020F0502020204030204" pitchFamily="34" charset="0"/>
                          <a:cs typeface="Calibri" panose="020F0502020204030204" pitchFamily="34" charset="0"/>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71427428"/>
                  </a:ext>
                </a:extLst>
              </a:tr>
              <a:tr h="595615">
                <a:tc gridSpan="2">
                  <a:txBody>
                    <a:bodyPr/>
                    <a:lstStyle/>
                    <a:p>
                      <a:pPr marL="21590">
                        <a:lnSpc>
                          <a:spcPct val="100000"/>
                        </a:lnSpc>
                        <a:spcAft>
                          <a:spcPts val="0"/>
                        </a:spcAft>
                      </a:pPr>
                      <a:r>
                        <a:rPr lang="el-GR" sz="14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dirty="0">
                          <a:effectLst/>
                          <a:latin typeface="Calibri" panose="020F0502020204030204" pitchFamily="34" charset="0"/>
                          <a:ea typeface="Calibri" panose="020F0502020204030204" pitchFamily="34" charset="0"/>
                          <a:cs typeface="Calibri" panose="020F0502020204030204" pitchFamily="34" charset="0"/>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dirty="0">
                          <a:effectLst/>
                          <a:latin typeface="Calibri" panose="020F0502020204030204" pitchFamily="34" charset="0"/>
                          <a:ea typeface="Calibri" panose="020F0502020204030204" pitchFamily="34" charset="0"/>
                          <a:cs typeface="Calibri" panose="020F0502020204030204" pitchFamily="34" charset="0"/>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dirty="0">
                          <a:effectLst/>
                          <a:latin typeface="Calibri" panose="020F0502020204030204" pitchFamily="34" charset="0"/>
                          <a:ea typeface="Calibri" panose="020F0502020204030204" pitchFamily="34" charset="0"/>
                          <a:cs typeface="Calibri" panose="020F0502020204030204" pitchFamily="34" charset="0"/>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61782229"/>
                  </a:ext>
                </a:extLst>
              </a:tr>
            </a:tbl>
          </a:graphicData>
        </a:graphic>
      </p:graphicFrame>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439432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txBox="1">
            <a:spLocks/>
          </p:cNvSpPr>
          <p:nvPr/>
        </p:nvSpPr>
        <p:spPr>
          <a:xfrm>
            <a:off x="1540042" y="406032"/>
            <a:ext cx="8337883" cy="1049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l-GR" sz="3500" b="1" dirty="0">
              <a:solidFill>
                <a:srgbClr val="0070C0"/>
              </a:solidFill>
              <a:latin typeface="+mn-lt"/>
            </a:endParaRPr>
          </a:p>
        </p:txBody>
      </p:sp>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3" name="Πίνακας 12"/>
          <p:cNvGraphicFramePr>
            <a:graphicFrameLocks noGrp="1"/>
          </p:cNvGraphicFramePr>
          <p:nvPr>
            <p:extLst>
              <p:ext uri="{D42A27DB-BD31-4B8C-83A1-F6EECF244321}">
                <p14:modId xmlns:p14="http://schemas.microsoft.com/office/powerpoint/2010/main" val="2434603761"/>
              </p:ext>
            </p:extLst>
          </p:nvPr>
        </p:nvGraphicFramePr>
        <p:xfrm>
          <a:off x="1540043" y="1809750"/>
          <a:ext cx="8506326" cy="3384548"/>
        </p:xfrm>
        <a:graphic>
          <a:graphicData uri="http://schemas.openxmlformats.org/drawingml/2006/table">
            <a:tbl>
              <a:tblPr firstRow="1" firstCol="1" bandRow="1"/>
              <a:tblGrid>
                <a:gridCol w="6639149">
                  <a:extLst>
                    <a:ext uri="{9D8B030D-6E8A-4147-A177-3AD203B41FA5}">
                      <a16:colId xmlns:a16="http://schemas.microsoft.com/office/drawing/2014/main" xmlns="" val="2878915398"/>
                    </a:ext>
                  </a:extLst>
                </a:gridCol>
                <a:gridCol w="1867177">
                  <a:extLst>
                    <a:ext uri="{9D8B030D-6E8A-4147-A177-3AD203B41FA5}">
                      <a16:colId xmlns:a16="http://schemas.microsoft.com/office/drawing/2014/main" xmlns="" val="181961974"/>
                    </a:ext>
                  </a:extLst>
                </a:gridCol>
              </a:tblGrid>
              <a:tr h="650612">
                <a:tc gridSpan="2">
                  <a:txBody>
                    <a:bodyPr/>
                    <a:lstStyle/>
                    <a:p>
                      <a:pPr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 ΣΥΝΤΟΜΗ ΕΚΘΕΣΗ ΣΥΜΠΕΡΑΣΜΑΤΩΝ ΚΑΙ ΔΙΑΠΙΣΤΩΣΗ ΑΝΑΓΚΩΝ ΚΑΙ ΤΑΣΕΩΝ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extLst>
                  <a:ext uri="{0D108BD9-81ED-4DB2-BD59-A6C34878D82A}">
                    <a16:rowId xmlns:a16="http://schemas.microsoft.com/office/drawing/2014/main" xmlns="" val="1587539426"/>
                  </a:ext>
                </a:extLst>
              </a:tr>
              <a:tr h="1014399">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Προτάσεις για διάχυση, σε επίπεδο Περιφέρειας, των επιτυχημένων πρακτικών που αναπτύχθηκαν σε σχολικές μονάδες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71198042"/>
                  </a:ext>
                </a:extLst>
              </a:tr>
              <a:tr h="612699">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Προτάσεις για αναγκαίες επιμορφώσεις, σε επίπεδο Περιφέρειας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39324514"/>
                  </a:ext>
                </a:extLst>
              </a:tr>
              <a:tr h="773298">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Ανάγκες και τάσεις που αναδεικνύονται μέσα από τις Εκθέσεις των σχολικών μονάδων της Περιφέρειας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6538892"/>
                  </a:ext>
                </a:extLst>
              </a:tr>
              <a:tr h="333540">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Άλλες επισημάνσεις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61850201"/>
                  </a:ext>
                </a:extLst>
              </a:tr>
            </a:tbl>
          </a:graphicData>
        </a:graphic>
      </p:graphicFrame>
      <p:sp>
        <p:nvSpPr>
          <p:cNvPr id="6" name="Τίτλος 1">
            <a:extLst>
              <a:ext uri="{FF2B5EF4-FFF2-40B4-BE49-F238E27FC236}">
                <a16:creationId xmlns:a16="http://schemas.microsoft.com/office/drawing/2014/main" xmlns="" id="{55C07644-4712-41EA-80AF-B158EF07A650}"/>
              </a:ext>
            </a:extLst>
          </p:cNvPr>
          <p:cNvSpPr txBox="1">
            <a:spLocks/>
          </p:cNvSpPr>
          <p:nvPr/>
        </p:nvSpPr>
        <p:spPr>
          <a:xfrm>
            <a:off x="319596" y="128098"/>
            <a:ext cx="2734323" cy="1049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500" b="1" dirty="0">
                <a:solidFill>
                  <a:schemeClr val="bg1">
                    <a:lumMod val="50000"/>
                  </a:schemeClr>
                </a:solidFill>
                <a:latin typeface="+mn-lt"/>
              </a:rPr>
              <a:t>...συνέχεια ..</a:t>
            </a:r>
          </a:p>
        </p:txBody>
      </p:sp>
    </p:spTree>
    <p:extLst>
      <p:ext uri="{BB962C8B-B14F-4D97-AF65-F5344CB8AC3E}">
        <p14:creationId xmlns:p14="http://schemas.microsoft.com/office/powerpoint/2010/main" val="878491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Πίνακας 10"/>
          <p:cNvGraphicFramePr>
            <a:graphicFrameLocks noGrp="1"/>
          </p:cNvGraphicFramePr>
          <p:nvPr>
            <p:extLst>
              <p:ext uri="{D42A27DB-BD31-4B8C-83A1-F6EECF244321}">
                <p14:modId xmlns:p14="http://schemas.microsoft.com/office/powerpoint/2010/main" val="2725141716"/>
              </p:ext>
            </p:extLst>
          </p:nvPr>
        </p:nvGraphicFramePr>
        <p:xfrm>
          <a:off x="6294762" y="559561"/>
          <a:ext cx="5556342" cy="5019403"/>
        </p:xfrm>
        <a:graphic>
          <a:graphicData uri="http://schemas.openxmlformats.org/drawingml/2006/table">
            <a:tbl>
              <a:tblPr firstRow="1" firstCol="1" bandRow="1"/>
              <a:tblGrid>
                <a:gridCol w="2210117">
                  <a:extLst>
                    <a:ext uri="{9D8B030D-6E8A-4147-A177-3AD203B41FA5}">
                      <a16:colId xmlns:a16="http://schemas.microsoft.com/office/drawing/2014/main" xmlns="" val="1275791196"/>
                    </a:ext>
                  </a:extLst>
                </a:gridCol>
                <a:gridCol w="1154412">
                  <a:extLst>
                    <a:ext uri="{9D8B030D-6E8A-4147-A177-3AD203B41FA5}">
                      <a16:colId xmlns:a16="http://schemas.microsoft.com/office/drawing/2014/main" xmlns="" val="4018278195"/>
                    </a:ext>
                  </a:extLst>
                </a:gridCol>
                <a:gridCol w="889667">
                  <a:extLst>
                    <a:ext uri="{9D8B030D-6E8A-4147-A177-3AD203B41FA5}">
                      <a16:colId xmlns:a16="http://schemas.microsoft.com/office/drawing/2014/main" xmlns="" val="576062578"/>
                    </a:ext>
                  </a:extLst>
                </a:gridCol>
                <a:gridCol w="1302146">
                  <a:extLst>
                    <a:ext uri="{9D8B030D-6E8A-4147-A177-3AD203B41FA5}">
                      <a16:colId xmlns:a16="http://schemas.microsoft.com/office/drawing/2014/main" xmlns="" val="602912554"/>
                    </a:ext>
                  </a:extLst>
                </a:gridCol>
              </a:tblGrid>
              <a:tr h="406096">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Παιδαγωγική και Μαθησιακή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918377026"/>
                  </a:ext>
                </a:extLst>
              </a:tr>
              <a:tr h="255577">
                <a:tc gridSpan="4">
                  <a:txBody>
                    <a:bodyPr/>
                    <a:lstStyle/>
                    <a:p>
                      <a:pPr marL="228600" indent="-207010">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992732917"/>
                  </a:ext>
                </a:extLst>
              </a:tr>
              <a:tr h="148155">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indent="-24765">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68240072"/>
                  </a:ext>
                </a:extLst>
              </a:tr>
              <a:tr h="255577">
                <a:tc gridSpan="4">
                  <a:txBody>
                    <a:bodyPr/>
                    <a:lstStyle/>
                    <a:p>
                      <a:pPr marL="24765" indent="-24765">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Σχολική διαρροή- φοίτηση</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259926398"/>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indent="-2476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38374410"/>
                  </a:ext>
                </a:extLst>
              </a:tr>
              <a:tr h="255577">
                <a:tc gridSpan="4">
                  <a:txBody>
                    <a:bodyPr/>
                    <a:lstStyle/>
                    <a:p>
                      <a:pPr marL="24765" indent="-2476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993838503"/>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indent="-2476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15225294"/>
                  </a:ext>
                </a:extLst>
              </a:tr>
              <a:tr h="255577">
                <a:tc gridSpan="4">
                  <a:txBody>
                    <a:bodyPr/>
                    <a:lstStyle/>
                    <a:p>
                      <a:pPr marL="24765" indent="-2476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200587321"/>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dirty="0">
                          <a:effectLst/>
                          <a:latin typeface="Calibri" panose="020F0502020204030204" pitchFamily="34" charset="0"/>
                          <a:ea typeface="Calibri" panose="020F0502020204030204" pitchFamily="34" charset="0"/>
                          <a:cs typeface="Calibri" panose="020F0502020204030204" pitchFamily="34" charset="0"/>
                        </a:rPr>
                        <a:t> </a:t>
                      </a:r>
                      <a:endParaRPr lang="el-G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06060968"/>
                  </a:ext>
                </a:extLst>
              </a:tr>
              <a:tr h="255577">
                <a:tc gridSpan="4">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419278652"/>
                  </a:ext>
                </a:extLst>
              </a:tr>
              <a:tr h="255577">
                <a:tc>
                  <a:txBody>
                    <a:bodyPr/>
                    <a:lstStyle/>
                    <a:p>
                      <a:pPr marL="228600">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90639166"/>
                  </a:ext>
                </a:extLst>
              </a:tr>
              <a:tr h="340595">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944205391"/>
                  </a:ext>
                </a:extLst>
              </a:tr>
              <a:tr h="255577">
                <a:tc gridSpan="4">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326473724"/>
                  </a:ext>
                </a:extLst>
              </a:tr>
              <a:tr h="148155">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27465442"/>
                  </a:ext>
                </a:extLst>
              </a:tr>
              <a:tr h="255577">
                <a:tc gridSpan="4">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680129421"/>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dirty="0">
                          <a:effectLst/>
                          <a:latin typeface="Calibri" panose="020F0502020204030204" pitchFamily="34" charset="0"/>
                          <a:ea typeface="Calibri" panose="020F0502020204030204" pitchFamily="34" charset="0"/>
                          <a:cs typeface="Calibri" panose="020F0502020204030204" pitchFamily="34" charset="0"/>
                        </a:rPr>
                        <a:t> </a:t>
                      </a:r>
                      <a:endParaRPr lang="el-G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57137127"/>
                  </a:ext>
                </a:extLst>
              </a:tr>
              <a:tr h="340595">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231654208"/>
                  </a:ext>
                </a:extLst>
              </a:tr>
              <a:tr h="255577">
                <a:tc gridSpan="4">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366861597"/>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36227245"/>
                  </a:ext>
                </a:extLst>
              </a:tr>
              <a:tr h="424454">
                <a:tc gridSpan="4">
                  <a:txBody>
                    <a:bodyPr/>
                    <a:lstStyle/>
                    <a:p>
                      <a:pPr>
                        <a:lnSpc>
                          <a:spcPct val="107000"/>
                        </a:lnSpc>
                        <a:spcAft>
                          <a:spcPts val="0"/>
                        </a:spcAft>
                      </a:pPr>
                      <a:r>
                        <a:rPr lang="el-GR" sz="800" b="1" dirty="0">
                          <a:effectLst/>
                          <a:latin typeface="Calibri" panose="020F0502020204030204" pitchFamily="34" charset="0"/>
                          <a:ea typeface="Calibri" panose="020F0502020204030204" pitchFamily="34" charset="0"/>
                          <a:cs typeface="Calibri" panose="020F0502020204030204" pitchFamily="34" charset="0"/>
                        </a:rPr>
                        <a:t> </a:t>
                      </a:r>
                      <a:r>
                        <a:rPr lang="el-GR" sz="12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405602220"/>
                  </a:ext>
                </a:extLst>
              </a:tr>
              <a:tr h="170385">
                <a:tc>
                  <a:txBody>
                    <a:bodyPr/>
                    <a:lstStyle/>
                    <a:p>
                      <a:pPr marL="228600">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dirty="0">
                          <a:effectLst/>
                          <a:latin typeface="Calibri" panose="020F0502020204030204" pitchFamily="34" charset="0"/>
                          <a:ea typeface="Calibri" panose="020F0502020204030204" pitchFamily="34" charset="0"/>
                          <a:cs typeface="Calibri" panose="020F0502020204030204" pitchFamily="34" charset="0"/>
                        </a:rPr>
                        <a:t> </a:t>
                      </a:r>
                      <a:endParaRPr lang="el-G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86362773"/>
                  </a:ext>
                </a:extLst>
              </a:tr>
            </a:tbl>
          </a:graphicData>
        </a:graphic>
      </p:graphicFrame>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 name="Πίνακας 2"/>
          <p:cNvGraphicFramePr>
            <a:graphicFrameLocks noGrp="1"/>
          </p:cNvGraphicFramePr>
          <p:nvPr>
            <p:extLst>
              <p:ext uri="{D42A27DB-BD31-4B8C-83A1-F6EECF244321}">
                <p14:modId xmlns:p14="http://schemas.microsoft.com/office/powerpoint/2010/main" val="2502720435"/>
              </p:ext>
            </p:extLst>
          </p:nvPr>
        </p:nvGraphicFramePr>
        <p:xfrm>
          <a:off x="340896" y="1143000"/>
          <a:ext cx="5556342" cy="4879355"/>
        </p:xfrm>
        <a:graphic>
          <a:graphicData uri="http://schemas.openxmlformats.org/drawingml/2006/table">
            <a:tbl>
              <a:tblPr firstRow="1" firstCol="1" bandRow="1"/>
              <a:tblGrid>
                <a:gridCol w="2210117">
                  <a:extLst>
                    <a:ext uri="{9D8B030D-6E8A-4147-A177-3AD203B41FA5}">
                      <a16:colId xmlns:a16="http://schemas.microsoft.com/office/drawing/2014/main" xmlns="" val="1230959886"/>
                    </a:ext>
                  </a:extLst>
                </a:gridCol>
                <a:gridCol w="1154412">
                  <a:extLst>
                    <a:ext uri="{9D8B030D-6E8A-4147-A177-3AD203B41FA5}">
                      <a16:colId xmlns:a16="http://schemas.microsoft.com/office/drawing/2014/main" xmlns="" val="2716356501"/>
                    </a:ext>
                  </a:extLst>
                </a:gridCol>
                <a:gridCol w="889667">
                  <a:extLst>
                    <a:ext uri="{9D8B030D-6E8A-4147-A177-3AD203B41FA5}">
                      <a16:colId xmlns:a16="http://schemas.microsoft.com/office/drawing/2014/main" xmlns="" val="3372313385"/>
                    </a:ext>
                  </a:extLst>
                </a:gridCol>
                <a:gridCol w="235960">
                  <a:extLst>
                    <a:ext uri="{9D8B030D-6E8A-4147-A177-3AD203B41FA5}">
                      <a16:colId xmlns:a16="http://schemas.microsoft.com/office/drawing/2014/main" xmlns="" val="1378088734"/>
                    </a:ext>
                  </a:extLst>
                </a:gridCol>
                <a:gridCol w="1066186">
                  <a:extLst>
                    <a:ext uri="{9D8B030D-6E8A-4147-A177-3AD203B41FA5}">
                      <a16:colId xmlns:a16="http://schemas.microsoft.com/office/drawing/2014/main" xmlns="" val="639805335"/>
                    </a:ext>
                  </a:extLst>
                </a:gridCol>
              </a:tblGrid>
              <a:tr h="638070">
                <a:tc gridSpan="5">
                  <a:txBody>
                    <a:bodyPr/>
                    <a:lstStyle/>
                    <a:p>
                      <a:pPr marL="198755"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ΣΥΝΟΛΙΚΕΣ ΠΡΟΤΑΣΕΙΣ ΓΙΑ ΤΙΣ ΣΧ. ΜΟΝΑΔΕΣ ΤΗΣ ΠΕΡΙΦΕΡΕΙΑΚΗΣ ΔΙΕΥΘΥΝΣΗΣ ΕΚΠΑΙΔΕΥΣΗΣ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52343939"/>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ΠΡΟΣΧΟΛΙΚΗ ΑΓΩΓΗ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198755">
                        <a:lnSpc>
                          <a:spcPct val="107000"/>
                        </a:lnSpc>
                        <a:spcAft>
                          <a:spcPts val="0"/>
                        </a:spcAft>
                      </a:pPr>
                      <a:r>
                        <a:rPr lang="el-GR" sz="8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734405059"/>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884048269"/>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ΔΗΜΟΤΙΚΟ ΣΧΟΛΕΙΟ</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667252866"/>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47742298"/>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ΓΥΜΝΑΣΙΑ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dirty="0">
                          <a:effectLst/>
                          <a:latin typeface="Calibri" panose="020F0502020204030204" pitchFamily="34" charset="0"/>
                          <a:ea typeface="Calibri" panose="020F0502020204030204" pitchFamily="34" charset="0"/>
                          <a:cs typeface="Calibri" panose="020F0502020204030204" pitchFamily="34" charset="0"/>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790566955"/>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456192895"/>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ΓΕΝΙΚΑ ΛΥΚΕΙΑ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119416753"/>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68014392"/>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ΕΠΑΛ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2212101823"/>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73415907"/>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ΑΛΛΟ</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691626535"/>
                  </a:ext>
                </a:extLst>
              </a:tr>
              <a:tr h="788074">
                <a:tc gridSpan="5">
                  <a:txBody>
                    <a:bodyPr/>
                    <a:lstStyle/>
                    <a:p>
                      <a:pPr algn="ctr">
                        <a:lnSpc>
                          <a:spcPct val="107000"/>
                        </a:lnSpc>
                        <a:spcAft>
                          <a:spcPts val="0"/>
                        </a:spcAft>
                      </a:pPr>
                      <a:r>
                        <a:rPr lang="el-GR" sz="2000" b="1">
                          <a:effectLst/>
                          <a:latin typeface="Calibri" panose="020F0502020204030204" pitchFamily="34" charset="0"/>
                          <a:ea typeface="Calibri" panose="020F0502020204030204" pitchFamily="34" charset="0"/>
                          <a:cs typeface="Times New Roman" panose="02020603050405020304" pitchFamily="18" charset="0"/>
                        </a:rPr>
                        <a:t>ΚΑΛΕΣ ΠΡΑΚΤΙΚΕΣ</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(Επιλεγμένο υλικό, το οποίο παρήχθη από τις Δράσεις των σχολείων και προτείνεται ως καλή πρακτική για την εφαρμογή σε άλλες σχολικές μονάδες)</a:t>
                      </a: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4182183181"/>
                  </a:ext>
                </a:extLst>
              </a:tr>
              <a:tr h="478332">
                <a:tc>
                  <a:txBody>
                    <a:bodyPr/>
                    <a:lstStyle/>
                    <a:p>
                      <a:pPr marL="228600"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ΤΙΤΛΟΣ ΣΧΕΔΙΟΥ ΔΡΑΣΗΣ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228600" indent="-195580"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 ΜΟΝΑΔΑ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indent="-6985"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ΕΠΙΣΥΝΑΨΗ ΥΛΙΚΟΥ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marL="24765" indent="-24765">
                        <a:lnSpc>
                          <a:spcPct val="107000"/>
                        </a:lnSpc>
                        <a:spcAft>
                          <a:spcPts val="0"/>
                        </a:spcAft>
                      </a:pP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24765" indent="-24765"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ΠΡΟΤΑΣΕΙΣ </a:t>
                      </a:r>
                      <a:r>
                        <a:rPr lang="en-US" sz="1200" b="1">
                          <a:effectLst/>
                          <a:latin typeface="Calibri" panose="020F0502020204030204" pitchFamily="34" charset="0"/>
                          <a:ea typeface="Calibri" panose="020F0502020204030204" pitchFamily="34" charset="0"/>
                          <a:cs typeface="Calibri" panose="020F0502020204030204" pitchFamily="34" charset="0"/>
                        </a:rPr>
                        <a:t>  </a:t>
                      </a:r>
                      <a:r>
                        <a:rPr lang="el-GR" sz="1200" b="1">
                          <a:effectLst/>
                          <a:latin typeface="Calibri" panose="020F0502020204030204" pitchFamily="34" charset="0"/>
                          <a:ea typeface="Calibri" panose="020F0502020204030204" pitchFamily="34" charset="0"/>
                          <a:cs typeface="Calibri" panose="020F0502020204030204" pitchFamily="34" charset="0"/>
                        </a:rPr>
                        <a:t>ΣΧΟΛΙΑ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2634553325"/>
                  </a:ext>
                </a:extLst>
              </a:tr>
              <a:tr h="687319">
                <a:tc>
                  <a:txBody>
                    <a:bodyPr/>
                    <a:lstStyle/>
                    <a:p>
                      <a:pPr marL="228600" algn="ctr">
                        <a:lnSpc>
                          <a:spcPct val="107000"/>
                        </a:lnSpc>
                        <a:spcAft>
                          <a:spcPts val="0"/>
                        </a:spcAft>
                      </a:pP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28600" indent="-195580" algn="ctr">
                        <a:lnSpc>
                          <a:spcPct val="107000"/>
                        </a:lnSpc>
                        <a:spcAft>
                          <a:spcPts val="0"/>
                        </a:spcAft>
                      </a:pP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indent="-6985" algn="ctr">
                        <a:lnSpc>
                          <a:spcPct val="107000"/>
                        </a:lnSpc>
                        <a:spcAft>
                          <a:spcPts val="0"/>
                        </a:spcAft>
                      </a:pP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l-GR"/>
                    </a:p>
                  </a:txBody>
                  <a:tcPr/>
                </a:tc>
                <a:tc>
                  <a:txBody>
                    <a:bodyPr/>
                    <a:lstStyle/>
                    <a:p>
                      <a:pPr marL="24765" indent="-24765" algn="ctr">
                        <a:lnSpc>
                          <a:spcPct val="107000"/>
                        </a:lnSpc>
                        <a:spcAft>
                          <a:spcPts val="0"/>
                        </a:spcAft>
                      </a:pP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591694200"/>
                  </a:ext>
                </a:extLst>
              </a:tr>
            </a:tbl>
          </a:graphicData>
        </a:graphic>
      </p:graphicFrame>
      <p:sp>
        <p:nvSpPr>
          <p:cNvPr id="6" name="Τίτλος 1">
            <a:extLst>
              <a:ext uri="{FF2B5EF4-FFF2-40B4-BE49-F238E27FC236}">
                <a16:creationId xmlns:a16="http://schemas.microsoft.com/office/drawing/2014/main" xmlns="" id="{E8F4972F-33D1-43D6-B1AC-116D8E895E53}"/>
              </a:ext>
            </a:extLst>
          </p:cNvPr>
          <p:cNvSpPr txBox="1">
            <a:spLocks/>
          </p:cNvSpPr>
          <p:nvPr/>
        </p:nvSpPr>
        <p:spPr>
          <a:xfrm>
            <a:off x="319596" y="128098"/>
            <a:ext cx="2734323" cy="1049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500" b="1" dirty="0">
                <a:solidFill>
                  <a:schemeClr val="bg1">
                    <a:lumMod val="50000"/>
                  </a:schemeClr>
                </a:solidFill>
                <a:latin typeface="+mn-lt"/>
              </a:rPr>
              <a:t>...συνέχεια ..</a:t>
            </a:r>
          </a:p>
        </p:txBody>
      </p:sp>
    </p:spTree>
    <p:extLst>
      <p:ext uri="{BB962C8B-B14F-4D97-AF65-F5344CB8AC3E}">
        <p14:creationId xmlns:p14="http://schemas.microsoft.com/office/powerpoint/2010/main" val="14371065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365125"/>
            <a:ext cx="5410200" cy="851027"/>
          </a:xfrm>
        </p:spPr>
        <p:txBody>
          <a:bodyPr/>
          <a:lstStyle/>
          <a:p>
            <a:pPr algn="ctr"/>
            <a:r>
              <a:rPr lang="el-GR" b="1" dirty="0">
                <a:solidFill>
                  <a:schemeClr val="accent2">
                    <a:lumMod val="75000"/>
                  </a:schemeClr>
                </a:solidFill>
                <a:latin typeface="+mn-lt"/>
              </a:rPr>
              <a:t>Α.ΔΙ.Π.Π.Δ.Ε – Ι.Ε.Π.</a:t>
            </a:r>
          </a:p>
        </p:txBody>
      </p:sp>
      <p:sp>
        <p:nvSpPr>
          <p:cNvPr id="5" name="Ορθογώνιο 4"/>
          <p:cNvSpPr/>
          <p:nvPr/>
        </p:nvSpPr>
        <p:spPr>
          <a:xfrm>
            <a:off x="420624" y="1710260"/>
            <a:ext cx="10533888" cy="4647426"/>
          </a:xfrm>
          <a:prstGeom prst="rect">
            <a:avLst/>
          </a:prstGeom>
        </p:spPr>
        <p:txBody>
          <a:bodyPr wrap="square">
            <a:spAutoFit/>
          </a:bodyPr>
          <a:lstStyle/>
          <a:p>
            <a:pPr marL="342900" indent="-342900" algn="just">
              <a:lnSpc>
                <a:spcPct val="115000"/>
              </a:lnSpc>
              <a:spcAft>
                <a:spcPts val="800"/>
              </a:spcAft>
              <a:buFont typeface="Wingdings" panose="05000000000000000000" pitchFamily="2" charset="2"/>
              <a:buChar char="ü"/>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Η </a:t>
            </a:r>
            <a:r>
              <a:rPr lang="el-GR"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Α.ΔΙ.Π.Π.Δ.Ε.</a:t>
            </a: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αξιοποιεί το περιεχόμενο της ψηφιακής εφαρμογής του Ι.Ε.Π. σε τοπικό, περιφερειακό και εθνικό επίπεδο και:</a:t>
            </a:r>
          </a:p>
          <a:p>
            <a:pPr marL="357188" algn="just">
              <a:lnSpc>
                <a:spcPct val="115000"/>
              </a:lnSpc>
              <a:spcAft>
                <a:spcPts val="800"/>
              </a:spcAft>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α. συντάσσει Έκθεση, εστιάζοντας σε γενικές παρατηρήσεις, αναφορικά με τα επιτεύγματα, τις ανάγκες, τις δυσκολίες και τις τάσεις, όπως αυτές προκύπτουν από τις Εκθέσεις Εξωτερικής </a:t>
            </a:r>
            <a:r>
              <a:rPr lang="el-GR" sz="2000">
                <a:solidFill>
                  <a:srgbClr val="000000"/>
                </a:solidFill>
                <a:latin typeface="Calibri" panose="020F0502020204030204" pitchFamily="34" charset="0"/>
                <a:ea typeface="Times New Roman" panose="02020603050405020304" pitchFamily="18" charset="0"/>
                <a:cs typeface="Calibri" panose="020F0502020204030204" pitchFamily="34" charset="0"/>
              </a:rPr>
              <a:t>Αξιολόγησης </a:t>
            </a:r>
            <a:r>
              <a:rPr lang="el-GR" sz="200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και </a:t>
            </a:r>
            <a:endPar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57188" algn="just">
              <a:lnSpc>
                <a:spcPct val="115000"/>
              </a:lnSpc>
              <a:spcAft>
                <a:spcPts val="800"/>
              </a:spcAft>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Β. εισηγείται προς τον/την Υπουργό Παιδείας και Θρησκευμάτων τρόπους βελτίωσης και αποτελεσματικότερης οργάνωσης των διαδικασιών του Συλλογικού Προγραμματισμού και της Εσωτερικής και Εξωτερικής αξιολόγησης των σχολικών μονάδων. </a:t>
            </a:r>
          </a:p>
          <a:p>
            <a:pPr marL="342900" indent="-342900" algn="just">
              <a:lnSpc>
                <a:spcPct val="115000"/>
              </a:lnSpc>
              <a:spcAft>
                <a:spcPts val="800"/>
              </a:spcAft>
              <a:buFont typeface="Wingdings" panose="05000000000000000000" pitchFamily="2" charset="2"/>
              <a:buChar char="ü"/>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Το </a:t>
            </a:r>
            <a:r>
              <a:rPr lang="el-GR"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Ι.Ε.Π. </a:t>
            </a: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αξιοποιεί το περιεχόμενο της ανωτέρω ψηφιακής εφαρμογής σε τοπικό, περιφερειακό και εθνικό επίπεδο για την άσκηση των αρμοδιοτήτων του και εισηγείται σχετικά στον Υπουργό Παιδείας και Θρησκευμάτων, σε συνεργασία με την Α.ΔΙ.Π.Π.Δ.Ε., στις περιπτώσεις που αυτό κρίνεται ενδεδειγμένο ή αναγκαίο.</a:t>
            </a:r>
          </a:p>
        </p:txBody>
      </p:sp>
      <p:pic>
        <p:nvPicPr>
          <p:cNvPr id="4" name="Εικόνα 3">
            <a:extLst>
              <a:ext uri="{FF2B5EF4-FFF2-40B4-BE49-F238E27FC236}">
                <a16:creationId xmlns:a16="http://schemas.microsoft.com/office/drawing/2014/main" xmlns="" id="{27BDEEB7-C030-4A76-B09A-FBE02416123F}"/>
              </a:ext>
            </a:extLst>
          </p:cNvPr>
          <p:cNvPicPr>
            <a:picLocks noChangeAspect="1"/>
          </p:cNvPicPr>
          <p:nvPr/>
        </p:nvPicPr>
        <p:blipFill>
          <a:blip r:embed="rId2"/>
          <a:stretch>
            <a:fillRect/>
          </a:stretch>
        </p:blipFill>
        <p:spPr>
          <a:xfrm>
            <a:off x="9842948" y="167629"/>
            <a:ext cx="980746" cy="1542631"/>
          </a:xfrm>
          <a:prstGeom prst="rect">
            <a:avLst/>
          </a:prstGeom>
        </p:spPr>
      </p:pic>
      <p:pic>
        <p:nvPicPr>
          <p:cNvPr id="6" name="Εικόνα 5">
            <a:extLst>
              <a:ext uri="{FF2B5EF4-FFF2-40B4-BE49-F238E27FC236}">
                <a16:creationId xmlns:a16="http://schemas.microsoft.com/office/drawing/2014/main" xmlns="" id="{C959A520-DC16-4793-8681-0CDA208C4BA7}"/>
              </a:ext>
            </a:extLst>
          </p:cNvPr>
          <p:cNvPicPr>
            <a:picLocks noChangeAspect="1"/>
          </p:cNvPicPr>
          <p:nvPr/>
        </p:nvPicPr>
        <p:blipFill>
          <a:blip r:embed="rId3"/>
          <a:stretch>
            <a:fillRect/>
          </a:stretch>
        </p:blipFill>
        <p:spPr>
          <a:xfrm>
            <a:off x="10954512" y="167629"/>
            <a:ext cx="998173" cy="1542631"/>
          </a:xfrm>
          <a:prstGeom prst="rect">
            <a:avLst/>
          </a:prstGeom>
        </p:spPr>
      </p:pic>
    </p:spTree>
    <p:extLst>
      <p:ext uri="{BB962C8B-B14F-4D97-AF65-F5344CB8AC3E}">
        <p14:creationId xmlns:p14="http://schemas.microsoft.com/office/powerpoint/2010/main" val="42062194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2">
                    <a:lumMod val="75000"/>
                  </a:schemeClr>
                </a:solidFill>
                <a:latin typeface="+mn-lt"/>
              </a:rPr>
              <a:t>Τι αλλάζει;</a:t>
            </a:r>
            <a:endParaRPr lang="el-GR" b="1" dirty="0">
              <a:solidFill>
                <a:schemeClr val="accent2">
                  <a:lumMod val="75000"/>
                </a:schemeClr>
              </a:solidFill>
              <a:latin typeface="+mn-lt"/>
            </a:endParaRPr>
          </a:p>
        </p:txBody>
      </p:sp>
      <p:sp>
        <p:nvSpPr>
          <p:cNvPr id="3" name="Θέση περιεχομένου 2"/>
          <p:cNvSpPr>
            <a:spLocks noGrp="1"/>
          </p:cNvSpPr>
          <p:nvPr>
            <p:ph idx="1"/>
          </p:nvPr>
        </p:nvSpPr>
        <p:spPr>
          <a:xfrm>
            <a:off x="838200" y="1854808"/>
            <a:ext cx="10515600" cy="4351338"/>
          </a:xfrm>
        </p:spPr>
        <p:txBody>
          <a:bodyPr>
            <a:normAutofit/>
          </a:bodyPr>
          <a:lstStyle/>
          <a:p>
            <a:r>
              <a:rPr lang="el-GR" dirty="0" smtClean="0"/>
              <a:t>Αναδιαμόρφωση αξόνων: από </a:t>
            </a:r>
            <a:r>
              <a:rPr lang="el-GR" dirty="0" smtClean="0">
                <a:solidFill>
                  <a:schemeClr val="accent2">
                    <a:lumMod val="75000"/>
                  </a:schemeClr>
                </a:solidFill>
              </a:rPr>
              <a:t>14</a:t>
            </a:r>
            <a:r>
              <a:rPr lang="el-GR" dirty="0" smtClean="0"/>
              <a:t>           </a:t>
            </a:r>
            <a:r>
              <a:rPr lang="el-GR" b="1" dirty="0" smtClean="0">
                <a:solidFill>
                  <a:schemeClr val="accent2">
                    <a:lumMod val="75000"/>
                  </a:schemeClr>
                </a:solidFill>
              </a:rPr>
              <a:t>9</a:t>
            </a:r>
          </a:p>
          <a:p>
            <a:r>
              <a:rPr lang="el-GR" dirty="0" smtClean="0"/>
              <a:t>Μείωση αριθμού Σχεδίων Δράσης για τους </a:t>
            </a:r>
            <a:r>
              <a:rPr lang="el-GR" dirty="0" err="1" smtClean="0"/>
              <a:t>εκπ</a:t>
            </a:r>
            <a:r>
              <a:rPr lang="el-GR" dirty="0" smtClean="0"/>
              <a:t>/</a:t>
            </a:r>
            <a:r>
              <a:rPr lang="el-GR" dirty="0" err="1" smtClean="0"/>
              <a:t>κούς</a:t>
            </a:r>
            <a:r>
              <a:rPr lang="el-GR" dirty="0" smtClean="0"/>
              <a:t>           </a:t>
            </a:r>
            <a:r>
              <a:rPr lang="el-GR" b="1" dirty="0" smtClean="0">
                <a:solidFill>
                  <a:schemeClr val="accent2">
                    <a:lumMod val="75000"/>
                  </a:schemeClr>
                </a:solidFill>
              </a:rPr>
              <a:t>1 </a:t>
            </a:r>
            <a:r>
              <a:rPr lang="el-GR" dirty="0"/>
              <a:t>με δυνατότητα επιλογής μεταξύ των αξόνων </a:t>
            </a:r>
            <a:endParaRPr lang="el-GR" dirty="0" smtClean="0"/>
          </a:p>
          <a:p>
            <a:r>
              <a:rPr lang="el-GR" u="sng" dirty="0" smtClean="0"/>
              <a:t>Συνοπτική</a:t>
            </a:r>
            <a:r>
              <a:rPr lang="el-GR" dirty="0" smtClean="0"/>
              <a:t> </a:t>
            </a:r>
            <a:r>
              <a:rPr lang="el-GR" dirty="0"/>
              <a:t>καταγραφή της τεκμηρίωσης – τα τεκμήρια παραμένουν στο αρχείο του </a:t>
            </a:r>
            <a:r>
              <a:rPr lang="el-GR" dirty="0" smtClean="0"/>
              <a:t>σχολείου</a:t>
            </a:r>
          </a:p>
          <a:p>
            <a:r>
              <a:rPr lang="el-GR" dirty="0" smtClean="0"/>
              <a:t>Μόνο για την 1</a:t>
            </a:r>
            <a:r>
              <a:rPr lang="el-GR" baseline="30000" dirty="0" smtClean="0"/>
              <a:t>η</a:t>
            </a:r>
            <a:r>
              <a:rPr lang="el-GR" dirty="0" smtClean="0"/>
              <a:t> εφαρμογή (τρέχον σχ. </a:t>
            </a:r>
            <a:r>
              <a:rPr lang="el-GR" dirty="0"/>
              <a:t>έτος </a:t>
            </a:r>
            <a:r>
              <a:rPr lang="el-GR" dirty="0" smtClean="0"/>
              <a:t>2021-22), </a:t>
            </a:r>
            <a:r>
              <a:rPr lang="el-GR" dirty="0"/>
              <a:t>οι </a:t>
            </a:r>
            <a:r>
              <a:rPr lang="el-GR" dirty="0" smtClean="0"/>
              <a:t>σχ. </a:t>
            </a:r>
            <a:r>
              <a:rPr lang="el-GR" dirty="0"/>
              <a:t>μονάδες προβαίνουν σε </a:t>
            </a:r>
            <a:r>
              <a:rPr lang="el-GR" b="1" dirty="0"/>
              <a:t>γενική εκτίμηση </a:t>
            </a:r>
            <a:r>
              <a:rPr lang="el-GR" dirty="0"/>
              <a:t>του έργου και των λειτουργιών </a:t>
            </a:r>
            <a:r>
              <a:rPr lang="el-GR" dirty="0" smtClean="0"/>
              <a:t>τους για </a:t>
            </a:r>
            <a:r>
              <a:rPr lang="el-GR" dirty="0"/>
              <a:t>το προηγούμενο σχολικό έτος, και υποβάλλουν </a:t>
            </a:r>
            <a:r>
              <a:rPr lang="el-GR" b="1" dirty="0"/>
              <a:t>συνοπτική Έκθεση Εσωτερικής Αξιολόγησης</a:t>
            </a:r>
            <a:r>
              <a:rPr lang="el-GR" dirty="0"/>
              <a:t>, </a:t>
            </a:r>
            <a:r>
              <a:rPr lang="el-GR" u="sng" dirty="0"/>
              <a:t>πριν την διαδικασία του Συλλογικού </a:t>
            </a:r>
            <a:r>
              <a:rPr lang="el-GR" u="sng" dirty="0" smtClean="0"/>
              <a:t>Προγραμματισμού</a:t>
            </a:r>
            <a:endParaRPr lang="el-GR" dirty="0"/>
          </a:p>
          <a:p>
            <a:endParaRPr lang="el-GR" dirty="0"/>
          </a:p>
        </p:txBody>
      </p:sp>
      <p:sp>
        <p:nvSpPr>
          <p:cNvPr id="4" name="Δεξί βέλος 3"/>
          <p:cNvSpPr/>
          <p:nvPr/>
        </p:nvSpPr>
        <p:spPr>
          <a:xfrm>
            <a:off x="6186791" y="2013627"/>
            <a:ext cx="496110" cy="1264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ί βέλος 4"/>
          <p:cNvSpPr/>
          <p:nvPr/>
        </p:nvSpPr>
        <p:spPr>
          <a:xfrm>
            <a:off x="9004569" y="2555134"/>
            <a:ext cx="496110" cy="1264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7350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217585096"/>
              </p:ext>
            </p:extLst>
          </p:nvPr>
        </p:nvGraphicFramePr>
        <p:xfrm>
          <a:off x="403760" y="1531917"/>
          <a:ext cx="10950039" cy="46450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063869" y="664989"/>
            <a:ext cx="8740427" cy="630942"/>
          </a:xfrm>
          <a:prstGeom prst="rect">
            <a:avLst/>
          </a:prstGeom>
          <a:noFill/>
        </p:spPr>
        <p:txBody>
          <a:bodyPr wrap="square" rtlCol="0">
            <a:spAutoFit/>
          </a:bodyPr>
          <a:lstStyle/>
          <a:p>
            <a:pPr algn="ctr"/>
            <a:r>
              <a:rPr lang="el-GR" sz="3500" b="1" dirty="0">
                <a:ln w="0"/>
                <a:solidFill>
                  <a:schemeClr val="accent2">
                    <a:lumMod val="75000"/>
                  </a:schemeClr>
                </a:solidFill>
                <a:effectLst>
                  <a:outerShdw blurRad="38100" dist="25400" dir="5400000" algn="ctr" rotWithShape="0">
                    <a:srgbClr val="6E747A">
                      <a:alpha val="43000"/>
                    </a:srgbClr>
                  </a:outerShdw>
                </a:effectLst>
              </a:rPr>
              <a:t>Τεχνική και Παιδαγωγική Υποστήριξη </a:t>
            </a:r>
          </a:p>
        </p:txBody>
      </p:sp>
    </p:spTree>
    <p:extLst>
      <p:ext uri="{BB962C8B-B14F-4D97-AF65-F5344CB8AC3E}">
        <p14:creationId xmlns:p14="http://schemas.microsoft.com/office/powerpoint/2010/main" val="6847255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46023" y="6005146"/>
            <a:ext cx="4445977" cy="714742"/>
          </a:xfrm>
        </p:spPr>
        <p:txBody>
          <a:bodyPr/>
          <a:lstStyle/>
          <a:p>
            <a:r>
              <a:rPr lang="el-GR" dirty="0"/>
              <a:t>Ευχαριστούμε!</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42" y="2290823"/>
            <a:ext cx="8572500" cy="2295525"/>
          </a:xfrm>
        </p:spPr>
      </p:pic>
    </p:spTree>
    <p:extLst>
      <p:ext uri="{BB962C8B-B14F-4D97-AF65-F5344CB8AC3E}">
        <p14:creationId xmlns:p14="http://schemas.microsoft.com/office/powerpoint/2010/main" val="3832697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Διάγραμμα 1"/>
          <p:cNvGraphicFramePr/>
          <p:nvPr/>
        </p:nvGraphicFramePr>
        <p:xfrm>
          <a:off x="2127380" y="798576"/>
          <a:ext cx="7585706" cy="5210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Πλαίσιο κειμένου 7"/>
          <p:cNvSpPr txBox="1"/>
          <p:nvPr/>
        </p:nvSpPr>
        <p:spPr>
          <a:xfrm>
            <a:off x="7911210" y="940839"/>
            <a:ext cx="3603752" cy="160705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Θέτω στόχους </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Ιεραρχώ προτεραιότητες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Συγκροτώ ομάδες δράσης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Διαμορφώνω σχέδια δράσης</a:t>
            </a:r>
          </a:p>
        </p:txBody>
      </p:sp>
      <p:sp>
        <p:nvSpPr>
          <p:cNvPr id="4" name="Πλαίσιο κειμένου 6"/>
          <p:cNvSpPr txBox="1"/>
          <p:nvPr/>
        </p:nvSpPr>
        <p:spPr>
          <a:xfrm>
            <a:off x="8812431" y="3728135"/>
            <a:ext cx="2504377" cy="180402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Παρακολουθώ </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Τροποποιώ</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Προσαρμόζω </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Συλλέγω στοιχεία</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Ανατροφοδοτώ</a:t>
            </a:r>
          </a:p>
          <a:p>
            <a:pPr marL="180340">
              <a:lnSpc>
                <a:spcPct val="107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 name="Πλαίσιο κειμένου 10"/>
          <p:cNvSpPr txBox="1"/>
          <p:nvPr/>
        </p:nvSpPr>
        <p:spPr>
          <a:xfrm>
            <a:off x="56401" y="4597172"/>
            <a:ext cx="3151601" cy="17038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Αξιολογώ τεκμηριωμένα</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Εντοπίζω αδυναμίες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Προτείνω λύσεις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Υιοθετώ πρακτικές</a:t>
            </a:r>
          </a:p>
          <a:p>
            <a:pPr marL="342900" lvl="0" indent="-342900">
              <a:lnSpc>
                <a:spcPct val="107000"/>
              </a:lnSpc>
              <a:spcAft>
                <a:spcPts val="80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Λαμβάνω αποφάσεις</a:t>
            </a:r>
          </a:p>
        </p:txBody>
      </p:sp>
      <p:sp>
        <p:nvSpPr>
          <p:cNvPr id="6" name="Πλαίσιο κειμένου 12"/>
          <p:cNvSpPr txBox="1"/>
          <p:nvPr/>
        </p:nvSpPr>
        <p:spPr>
          <a:xfrm>
            <a:off x="7153596" y="376215"/>
            <a:ext cx="4630469" cy="4614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l-GR"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ΣΥΛΛΟΓΙΚΟΣ ΠΡΟΓΡΑΜΜΑΤΙΣΜΟΣ</a:t>
            </a:r>
            <a:endParaRPr lang="el-GR"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Καμπύλο βέλος προς τα κάτω 8"/>
          <p:cNvSpPr/>
          <p:nvPr/>
        </p:nvSpPr>
        <p:spPr>
          <a:xfrm rot="1318625">
            <a:off x="5931682" y="693258"/>
            <a:ext cx="2219537" cy="492160"/>
          </a:xfrm>
          <a:prstGeom prst="curvedDownArrow">
            <a:avLst/>
          </a:prstGeom>
          <a:gradFill flip="none" rotWithShape="1">
            <a:gsLst>
              <a:gs pos="0">
                <a:schemeClr val="accent2">
                  <a:lumMod val="89000"/>
                </a:schemeClr>
              </a:gs>
              <a:gs pos="23000">
                <a:schemeClr val="accent2">
                  <a:lumMod val="89000"/>
                </a:schemeClr>
              </a:gs>
              <a:gs pos="56000">
                <a:schemeClr val="accent2">
                  <a:lumMod val="75000"/>
                </a:schemeClr>
              </a:gs>
              <a:gs pos="97000">
                <a:srgbClr val="3498DB"/>
              </a:gs>
            </a:gsLst>
            <a:path path="circle">
              <a:fillToRect l="50000" t="50000" r="50000" b="50000"/>
            </a:path>
            <a:tileRect/>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solidFill>
                <a:schemeClr val="tx1"/>
              </a:solidFill>
            </a:endParaRPr>
          </a:p>
        </p:txBody>
      </p:sp>
      <p:sp>
        <p:nvSpPr>
          <p:cNvPr id="10" name="Ορθογώνιο 9"/>
          <p:cNvSpPr/>
          <p:nvPr/>
        </p:nvSpPr>
        <p:spPr>
          <a:xfrm>
            <a:off x="8710558" y="2377482"/>
            <a:ext cx="3744936" cy="369332"/>
          </a:xfrm>
          <a:prstGeom prst="rect">
            <a:avLst/>
          </a:prstGeom>
        </p:spPr>
        <p:txBody>
          <a:bodyPr wrap="none">
            <a:spAutoFit/>
          </a:bodyPr>
          <a:lstStyle/>
          <a:p>
            <a:r>
              <a:rPr lang="el-GR" b="1" dirty="0" smtClean="0">
                <a:solidFill>
                  <a:srgbClr val="C00000"/>
                </a:solidFill>
                <a:latin typeface="Myriad Pro" panose="020B0503030403020204" pitchFamily="34" charset="0"/>
              </a:rPr>
              <a:t>Έως 20 </a:t>
            </a:r>
            <a:r>
              <a:rPr lang="el-GR" b="1" dirty="0">
                <a:solidFill>
                  <a:srgbClr val="C00000"/>
                </a:solidFill>
                <a:latin typeface="Myriad Pro" panose="020B0503030403020204" pitchFamily="34" charset="0"/>
              </a:rPr>
              <a:t>Οκτωβρίου κάθε έτους</a:t>
            </a:r>
          </a:p>
        </p:txBody>
      </p:sp>
      <p:sp>
        <p:nvSpPr>
          <p:cNvPr id="11" name="Ορθογώνιο 10"/>
          <p:cNvSpPr/>
          <p:nvPr/>
        </p:nvSpPr>
        <p:spPr>
          <a:xfrm>
            <a:off x="195990" y="6308990"/>
            <a:ext cx="2742033" cy="369332"/>
          </a:xfrm>
          <a:prstGeom prst="rect">
            <a:avLst/>
          </a:prstGeom>
        </p:spPr>
        <p:txBody>
          <a:bodyPr wrap="none">
            <a:spAutoFit/>
          </a:bodyPr>
          <a:lstStyle/>
          <a:p>
            <a:r>
              <a:rPr lang="el-GR" b="1" dirty="0">
                <a:solidFill>
                  <a:srgbClr val="C00000"/>
                </a:solidFill>
                <a:latin typeface="MyriadPro-Regular" panose="020B0503030403020204" pitchFamily="34" charset="0"/>
              </a:rPr>
              <a:t>έως 25 Ιουνίου κάθε έτους</a:t>
            </a:r>
            <a:endParaRPr lang="el-GR" b="1" dirty="0">
              <a:solidFill>
                <a:srgbClr val="C00000"/>
              </a:solidFill>
            </a:endParaRPr>
          </a:p>
        </p:txBody>
      </p:sp>
      <p:sp>
        <p:nvSpPr>
          <p:cNvPr id="12" name="Ορθογώνιο 11"/>
          <p:cNvSpPr/>
          <p:nvPr/>
        </p:nvSpPr>
        <p:spPr>
          <a:xfrm>
            <a:off x="9180287" y="5401204"/>
            <a:ext cx="2669320" cy="369332"/>
          </a:xfrm>
          <a:prstGeom prst="rect">
            <a:avLst/>
          </a:prstGeom>
        </p:spPr>
        <p:txBody>
          <a:bodyPr wrap="none" lIns="91440" tIns="45720" rIns="91440" bIns="45720" anchor="t">
            <a:spAutoFit/>
          </a:bodyPr>
          <a:lstStyle/>
          <a:p>
            <a:r>
              <a:rPr lang="el-GR" b="1" dirty="0">
                <a:solidFill>
                  <a:srgbClr val="C00000"/>
                </a:solidFill>
                <a:latin typeface="MyriadPro-Regular"/>
              </a:rPr>
              <a:t>από Οκτώβριο έως Ιούνιο</a:t>
            </a:r>
          </a:p>
        </p:txBody>
      </p:sp>
      <p:sp>
        <p:nvSpPr>
          <p:cNvPr id="13" name="Ορθογώνιο 12"/>
          <p:cNvSpPr/>
          <p:nvPr/>
        </p:nvSpPr>
        <p:spPr>
          <a:xfrm rot="5400000">
            <a:off x="10798878" y="4442371"/>
            <a:ext cx="1766253" cy="375552"/>
          </a:xfrm>
          <a:prstGeom prst="rect">
            <a:avLst/>
          </a:prstGeom>
        </p:spPr>
        <p:txBody>
          <a:bodyPr wrap="none">
            <a:spAutoFit/>
          </a:bodyPr>
          <a:lstStyle/>
          <a:p>
            <a:pPr lvl="0">
              <a:lnSpc>
                <a:spcPct val="107000"/>
              </a:lnSpc>
              <a:spcAft>
                <a:spcPts val="0"/>
              </a:spcAft>
            </a:pPr>
            <a:r>
              <a:rPr lang="el-GR" b="1" dirty="0">
                <a:latin typeface="Calibri" panose="020F0502020204030204" pitchFamily="34" charset="0"/>
                <a:ea typeface="Calibri" panose="020F0502020204030204" pitchFamily="34" charset="0"/>
                <a:cs typeface="Times New Roman" panose="02020603050405020304" pitchFamily="18" charset="0"/>
              </a:rPr>
              <a:t>Ομάδες Δράσης </a:t>
            </a:r>
          </a:p>
        </p:txBody>
      </p:sp>
      <p:sp>
        <p:nvSpPr>
          <p:cNvPr id="14" name="Πλαίσιο κειμένου 12">
            <a:extLst>
              <a:ext uri="{FF2B5EF4-FFF2-40B4-BE49-F238E27FC236}">
                <a16:creationId xmlns:a16="http://schemas.microsoft.com/office/drawing/2014/main" xmlns="" id="{B9751443-A104-405C-AFE1-15CE8C0DA1F2}"/>
              </a:ext>
            </a:extLst>
          </p:cNvPr>
          <p:cNvSpPr txBox="1"/>
          <p:nvPr/>
        </p:nvSpPr>
        <p:spPr>
          <a:xfrm>
            <a:off x="325504" y="1964897"/>
            <a:ext cx="2615778" cy="11659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l-GR"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ΕΚΘΕΣΗ ΕΣΩΤΕΡΙΚΗΣ ΑΞΙΟΛΟΓΗΣΗΣ</a:t>
            </a:r>
            <a:endParaRPr lang="el-GR"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Καμπύλο βέλος προς τα κάτω 8">
            <a:extLst>
              <a:ext uri="{FF2B5EF4-FFF2-40B4-BE49-F238E27FC236}">
                <a16:creationId xmlns:a16="http://schemas.microsoft.com/office/drawing/2014/main" xmlns="" id="{091CCF73-AF1E-4F85-A81B-F8298D30368B}"/>
              </a:ext>
            </a:extLst>
          </p:cNvPr>
          <p:cNvSpPr/>
          <p:nvPr/>
        </p:nvSpPr>
        <p:spPr>
          <a:xfrm rot="12970528">
            <a:off x="528346" y="3703858"/>
            <a:ext cx="1994728" cy="515375"/>
          </a:xfrm>
          <a:prstGeom prst="curvedDownArrow">
            <a:avLst/>
          </a:prstGeom>
          <a:gradFill flip="none" rotWithShape="1">
            <a:gsLst>
              <a:gs pos="0">
                <a:schemeClr val="accent2">
                  <a:lumMod val="89000"/>
                </a:schemeClr>
              </a:gs>
              <a:gs pos="23000">
                <a:schemeClr val="accent2">
                  <a:lumMod val="89000"/>
                </a:schemeClr>
              </a:gs>
              <a:gs pos="56000">
                <a:schemeClr val="accent2">
                  <a:lumMod val="75000"/>
                </a:schemeClr>
              </a:gs>
              <a:gs pos="97000">
                <a:srgbClr val="3498DB"/>
              </a:gs>
            </a:gsLst>
            <a:path path="circle">
              <a:fillToRect l="50000" t="50000" r="50000" b="50000"/>
            </a:path>
            <a:tileRect/>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solidFill>
                <a:schemeClr val="tx1"/>
              </a:solidFill>
            </a:endParaRPr>
          </a:p>
        </p:txBody>
      </p:sp>
      <p:sp>
        <p:nvSpPr>
          <p:cNvPr id="16" name="Πλαίσιο κειμένου 12">
            <a:extLst>
              <a:ext uri="{FF2B5EF4-FFF2-40B4-BE49-F238E27FC236}">
                <a16:creationId xmlns:a16="http://schemas.microsoft.com/office/drawing/2014/main" xmlns="" id="{E44CFD78-DFFE-4807-B187-9D2AF5DDBCFA}"/>
              </a:ext>
            </a:extLst>
          </p:cNvPr>
          <p:cNvSpPr txBox="1"/>
          <p:nvPr/>
        </p:nvSpPr>
        <p:spPr>
          <a:xfrm>
            <a:off x="8710557" y="3266687"/>
            <a:ext cx="3473387" cy="4614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l-GR"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ΑΠΟΤΥΠΩΣΗ ΔΡΑΣΗΣ</a:t>
            </a:r>
            <a:endParaRPr lang="el-GR"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xmlns="" id="{A312C220-0B16-4B6C-B7B5-2280FE1CFDE8}"/>
              </a:ext>
            </a:extLst>
          </p:cNvPr>
          <p:cNvSpPr txBox="1"/>
          <p:nvPr/>
        </p:nvSpPr>
        <p:spPr>
          <a:xfrm>
            <a:off x="238199" y="268726"/>
            <a:ext cx="3585898" cy="954107"/>
          </a:xfrm>
          <a:prstGeom prst="rect">
            <a:avLst/>
          </a:prstGeom>
          <a:noFill/>
        </p:spPr>
        <p:txBody>
          <a:bodyPr wrap="square" rtlCol="0">
            <a:spAutoFit/>
          </a:bodyPr>
          <a:lstStyle/>
          <a:p>
            <a:r>
              <a:rPr lang="el-GR" sz="2800" b="1" dirty="0"/>
              <a:t>Μια συνεχής κυκλική διαδικασία 3 σταδίων</a:t>
            </a:r>
            <a:endParaRPr lang="el-GR" sz="2800" dirty="0"/>
          </a:p>
        </p:txBody>
      </p:sp>
    </p:spTree>
    <p:extLst>
      <p:ext uri="{BB962C8B-B14F-4D97-AF65-F5344CB8AC3E}">
        <p14:creationId xmlns:p14="http://schemas.microsoft.com/office/powerpoint/2010/main" val="245832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Ομάδα 1"/>
          <p:cNvGrpSpPr/>
          <p:nvPr/>
        </p:nvGrpSpPr>
        <p:grpSpPr>
          <a:xfrm>
            <a:off x="1574171" y="-257995"/>
            <a:ext cx="8799451" cy="7047015"/>
            <a:chOff x="1574171" y="-257995"/>
            <a:chExt cx="8799451" cy="7047015"/>
          </a:xfrm>
        </p:grpSpPr>
        <p:grpSp>
          <p:nvGrpSpPr>
            <p:cNvPr id="52" name="Ομάδα 51">
              <a:extLst>
                <a:ext uri="{FF2B5EF4-FFF2-40B4-BE49-F238E27FC236}">
                  <a16:creationId xmlns:a16="http://schemas.microsoft.com/office/drawing/2014/main" xmlns="" id="{7429F03E-D870-475B-97AA-298965C20C0A}"/>
                </a:ext>
              </a:extLst>
            </p:cNvPr>
            <p:cNvGrpSpPr/>
            <p:nvPr/>
          </p:nvGrpSpPr>
          <p:grpSpPr>
            <a:xfrm>
              <a:off x="1574171" y="2667610"/>
              <a:ext cx="8284555" cy="4121410"/>
              <a:chOff x="2373543" y="1024522"/>
              <a:chExt cx="8284555" cy="4121410"/>
            </a:xfrm>
          </p:grpSpPr>
          <p:pic>
            <p:nvPicPr>
              <p:cNvPr id="23" name="Εικόνα 22">
                <a:extLst>
                  <a:ext uri="{FF2B5EF4-FFF2-40B4-BE49-F238E27FC236}">
                    <a16:creationId xmlns:a16="http://schemas.microsoft.com/office/drawing/2014/main" xmlns="" id="{C25DCED6-A78D-4528-8F07-0465C721C84D}"/>
                  </a:ext>
                </a:extLst>
              </p:cNvPr>
              <p:cNvPicPr>
                <a:picLocks noChangeAspect="1"/>
              </p:cNvPicPr>
              <p:nvPr/>
            </p:nvPicPr>
            <p:blipFill>
              <a:blip r:embed="rId2"/>
              <a:stretch>
                <a:fillRect/>
              </a:stretch>
            </p:blipFill>
            <p:spPr>
              <a:xfrm>
                <a:off x="4599385" y="4020461"/>
                <a:ext cx="2156647" cy="228620"/>
              </a:xfrm>
              <a:prstGeom prst="rect">
                <a:avLst/>
              </a:prstGeom>
            </p:spPr>
          </p:pic>
          <p:grpSp>
            <p:nvGrpSpPr>
              <p:cNvPr id="42" name="Ομάδα 41">
                <a:extLst>
                  <a:ext uri="{FF2B5EF4-FFF2-40B4-BE49-F238E27FC236}">
                    <a16:creationId xmlns:a16="http://schemas.microsoft.com/office/drawing/2014/main" xmlns="" id="{5F3C5D87-1C85-41DE-B53A-FBEFAAF7CA8E}"/>
                  </a:ext>
                </a:extLst>
              </p:cNvPr>
              <p:cNvGrpSpPr/>
              <p:nvPr/>
            </p:nvGrpSpPr>
            <p:grpSpPr>
              <a:xfrm>
                <a:off x="2373543" y="1024522"/>
                <a:ext cx="6056091" cy="4121410"/>
                <a:chOff x="6186786" y="1686003"/>
                <a:chExt cx="6056091" cy="4121410"/>
              </a:xfrm>
            </p:grpSpPr>
            <p:pic>
              <p:nvPicPr>
                <p:cNvPr id="21" name="Εικόνα 20">
                  <a:extLst>
                    <a:ext uri="{FF2B5EF4-FFF2-40B4-BE49-F238E27FC236}">
                      <a16:creationId xmlns:a16="http://schemas.microsoft.com/office/drawing/2014/main" xmlns="" id="{F9FB74F1-3990-4014-A4BE-A2F9E259B81C}"/>
                    </a:ext>
                  </a:extLst>
                </p:cNvPr>
                <p:cNvPicPr>
                  <a:picLocks noChangeAspect="1"/>
                </p:cNvPicPr>
                <p:nvPr/>
              </p:nvPicPr>
              <p:blipFill rotWithShape="1">
                <a:blip r:embed="rId3"/>
                <a:srcRect b="13095"/>
                <a:stretch/>
              </p:blipFill>
              <p:spPr>
                <a:xfrm>
                  <a:off x="9209854" y="1686003"/>
                  <a:ext cx="3033023" cy="2920633"/>
                </a:xfrm>
                <a:prstGeom prst="rect">
                  <a:avLst/>
                </a:prstGeom>
              </p:spPr>
            </p:pic>
            <p:pic>
              <p:nvPicPr>
                <p:cNvPr id="24" name="Εικόνα 23">
                  <a:extLst>
                    <a:ext uri="{FF2B5EF4-FFF2-40B4-BE49-F238E27FC236}">
                      <a16:creationId xmlns:a16="http://schemas.microsoft.com/office/drawing/2014/main" xmlns="" id="{F3E8CD03-6479-46AF-B603-14EBE6ED76F0}"/>
                    </a:ext>
                  </a:extLst>
                </p:cNvPr>
                <p:cNvPicPr>
                  <a:picLocks noChangeAspect="1"/>
                </p:cNvPicPr>
                <p:nvPr/>
              </p:nvPicPr>
              <p:blipFill>
                <a:blip r:embed="rId2"/>
                <a:stretch>
                  <a:fillRect/>
                </a:stretch>
              </p:blipFill>
              <p:spPr>
                <a:xfrm>
                  <a:off x="7799786" y="4956599"/>
                  <a:ext cx="2156647" cy="228620"/>
                </a:xfrm>
                <a:prstGeom prst="rect">
                  <a:avLst/>
                </a:prstGeom>
              </p:spPr>
            </p:pic>
            <p:pic>
              <p:nvPicPr>
                <p:cNvPr id="26" name="Εικόνα 25">
                  <a:extLst>
                    <a:ext uri="{FF2B5EF4-FFF2-40B4-BE49-F238E27FC236}">
                      <a16:creationId xmlns:a16="http://schemas.microsoft.com/office/drawing/2014/main" xmlns="" id="{633E7570-4CC9-4FA7-A3EA-0B2F07E270F3}"/>
                    </a:ext>
                  </a:extLst>
                </p:cNvPr>
                <p:cNvPicPr>
                  <a:picLocks noChangeAspect="1"/>
                </p:cNvPicPr>
                <p:nvPr/>
              </p:nvPicPr>
              <p:blipFill>
                <a:blip r:embed="rId2"/>
                <a:stretch>
                  <a:fillRect/>
                </a:stretch>
              </p:blipFill>
              <p:spPr>
                <a:xfrm>
                  <a:off x="7186943" y="5226609"/>
                  <a:ext cx="2156647" cy="228620"/>
                </a:xfrm>
                <a:prstGeom prst="rect">
                  <a:avLst/>
                </a:prstGeom>
              </p:spPr>
            </p:pic>
            <p:pic>
              <p:nvPicPr>
                <p:cNvPr id="32" name="Εικόνα 31">
                  <a:extLst>
                    <a:ext uri="{FF2B5EF4-FFF2-40B4-BE49-F238E27FC236}">
                      <a16:creationId xmlns:a16="http://schemas.microsoft.com/office/drawing/2014/main" xmlns="" id="{ED665915-6C72-4797-9CC1-7E41AB676287}"/>
                    </a:ext>
                  </a:extLst>
                </p:cNvPr>
                <p:cNvPicPr>
                  <a:picLocks noChangeAspect="1"/>
                </p:cNvPicPr>
                <p:nvPr/>
              </p:nvPicPr>
              <p:blipFill>
                <a:blip r:embed="rId2"/>
                <a:stretch>
                  <a:fillRect/>
                </a:stretch>
              </p:blipFill>
              <p:spPr>
                <a:xfrm>
                  <a:off x="6447641" y="5505913"/>
                  <a:ext cx="2156647" cy="228620"/>
                </a:xfrm>
                <a:prstGeom prst="rect">
                  <a:avLst/>
                </a:prstGeom>
              </p:spPr>
            </p:pic>
            <p:sp>
              <p:nvSpPr>
                <p:cNvPr id="33" name="Ορθογώνιο 32">
                  <a:extLst>
                    <a:ext uri="{FF2B5EF4-FFF2-40B4-BE49-F238E27FC236}">
                      <a16:creationId xmlns:a16="http://schemas.microsoft.com/office/drawing/2014/main" xmlns="" id="{1E451051-FF3D-47F1-9656-B7FD061B3225}"/>
                    </a:ext>
                  </a:extLst>
                </p:cNvPr>
                <p:cNvSpPr/>
                <p:nvPr/>
              </p:nvSpPr>
              <p:spPr>
                <a:xfrm>
                  <a:off x="8878109" y="4635905"/>
                  <a:ext cx="1958504" cy="1171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Ορθογώνιο 40">
                  <a:extLst>
                    <a:ext uri="{FF2B5EF4-FFF2-40B4-BE49-F238E27FC236}">
                      <a16:creationId xmlns:a16="http://schemas.microsoft.com/office/drawing/2014/main" xmlns="" id="{38A8E058-FCEE-47DB-9AF5-6F89A36B5E29}"/>
                    </a:ext>
                  </a:extLst>
                </p:cNvPr>
                <p:cNvSpPr/>
                <p:nvPr/>
              </p:nvSpPr>
              <p:spPr>
                <a:xfrm>
                  <a:off x="6186786" y="4635905"/>
                  <a:ext cx="1958504" cy="1171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43" name="TextBox 42">
                <a:extLst>
                  <a:ext uri="{FF2B5EF4-FFF2-40B4-BE49-F238E27FC236}">
                    <a16:creationId xmlns:a16="http://schemas.microsoft.com/office/drawing/2014/main" xmlns="" id="{E7599BA0-A7D1-4481-877F-0BDBCB8178D1}"/>
                  </a:ext>
                </a:extLst>
              </p:cNvPr>
              <p:cNvSpPr txBox="1"/>
              <p:nvPr/>
            </p:nvSpPr>
            <p:spPr>
              <a:xfrm>
                <a:off x="4563720" y="3965850"/>
                <a:ext cx="5852884" cy="369332"/>
              </a:xfrm>
              <a:prstGeom prst="rect">
                <a:avLst/>
              </a:prstGeom>
              <a:noFill/>
            </p:spPr>
            <p:txBody>
              <a:bodyPr wrap="none" rtlCol="0">
                <a:spAutoFit/>
              </a:bodyPr>
              <a:lstStyle/>
              <a:p>
                <a:r>
                  <a:rPr lang="en-GB" dirty="0">
                    <a:effectLst/>
                    <a:latin typeface="Calibri" panose="020F0502020204030204" pitchFamily="34" charset="0"/>
                    <a:ea typeface="Calibri" panose="020F0502020204030204" pitchFamily="34" charset="0"/>
                    <a:cs typeface="Times New Roman" panose="02020603050405020304" pitchFamily="18" charset="0"/>
                  </a:rPr>
                  <a:t>1</a:t>
                </a:r>
                <a:r>
                  <a:rPr lang="el-GR"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 </a:t>
                </a:r>
                <a:r>
                  <a:rPr lang="el-GR" dirty="0">
                    <a:effectLst/>
                    <a:latin typeface="Calibri" panose="020F0502020204030204" pitchFamily="34" charset="0"/>
                    <a:ea typeface="Calibri" panose="020F0502020204030204" pitchFamily="34" charset="0"/>
                    <a:cs typeface="Times New Roman" panose="02020603050405020304" pitchFamily="18" charset="0"/>
                  </a:rPr>
                  <a:t>μη επαρκής λειτουργία, με αρκετά σημεία προς βελτίωση</a:t>
                </a:r>
                <a:endParaRPr lang="el-GR" dirty="0"/>
              </a:p>
            </p:txBody>
          </p:sp>
          <p:sp>
            <p:nvSpPr>
              <p:cNvPr id="45" name="TextBox 44">
                <a:extLst>
                  <a:ext uri="{FF2B5EF4-FFF2-40B4-BE49-F238E27FC236}">
                    <a16:creationId xmlns:a16="http://schemas.microsoft.com/office/drawing/2014/main" xmlns="" id="{72F6EB80-F0B3-4682-BE46-C928E18A1BC7}"/>
                  </a:ext>
                </a:extLst>
              </p:cNvPr>
              <p:cNvSpPr txBox="1"/>
              <p:nvPr/>
            </p:nvSpPr>
            <p:spPr>
              <a:xfrm>
                <a:off x="4563720" y="4240507"/>
                <a:ext cx="6094378" cy="369332"/>
              </a:xfrm>
              <a:prstGeom prst="rect">
                <a:avLst/>
              </a:prstGeom>
              <a:noFill/>
            </p:spPr>
            <p:txBody>
              <a:bodyPr wrap="square">
                <a:spAutoFit/>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επαρκής λειτουργία με κάποια σημεία προς βελτίωση</a:t>
                </a:r>
                <a:endParaRPr lang="el-GR" dirty="0"/>
              </a:p>
            </p:txBody>
          </p:sp>
          <p:sp>
            <p:nvSpPr>
              <p:cNvPr id="47" name="TextBox 46">
                <a:extLst>
                  <a:ext uri="{FF2B5EF4-FFF2-40B4-BE49-F238E27FC236}">
                    <a16:creationId xmlns:a16="http://schemas.microsoft.com/office/drawing/2014/main" xmlns="" id="{EB49A36A-0EF6-4568-90EC-C9E2D8916637}"/>
                  </a:ext>
                </a:extLst>
              </p:cNvPr>
              <p:cNvSpPr txBox="1"/>
              <p:nvPr/>
            </p:nvSpPr>
            <p:spPr>
              <a:xfrm>
                <a:off x="4563720" y="4494772"/>
                <a:ext cx="6094378" cy="369332"/>
              </a:xfrm>
              <a:prstGeom prst="rect">
                <a:avLst/>
              </a:prstGeom>
              <a:noFill/>
            </p:spPr>
            <p:txBody>
              <a:bodyPr wrap="square">
                <a:spAutoFit/>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3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καλή λειτουργία, με ελάχιστα σημεία προς βελτίωση</a:t>
                </a:r>
                <a:endParaRPr lang="el-GR" dirty="0"/>
              </a:p>
            </p:txBody>
          </p:sp>
          <p:sp>
            <p:nvSpPr>
              <p:cNvPr id="49" name="TextBox 48">
                <a:extLst>
                  <a:ext uri="{FF2B5EF4-FFF2-40B4-BE49-F238E27FC236}">
                    <a16:creationId xmlns:a16="http://schemas.microsoft.com/office/drawing/2014/main" xmlns="" id="{F2293754-481C-4A2A-8EC8-C7ED40B3CC9C}"/>
                  </a:ext>
                </a:extLst>
              </p:cNvPr>
              <p:cNvSpPr txBox="1"/>
              <p:nvPr/>
            </p:nvSpPr>
            <p:spPr>
              <a:xfrm>
                <a:off x="4563720" y="4769429"/>
                <a:ext cx="6094378" cy="369332"/>
              </a:xfrm>
              <a:prstGeom prst="rect">
                <a:avLst/>
              </a:prstGeom>
              <a:noFill/>
            </p:spPr>
            <p:txBody>
              <a:bodyPr wrap="square">
                <a:spAutoFit/>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4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εξαιρετική λειτουργία</a:t>
                </a: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dirty="0"/>
              </a:p>
            </p:txBody>
          </p:sp>
        </p:grpSp>
        <p:graphicFrame>
          <p:nvGraphicFramePr>
            <p:cNvPr id="3" name="Διάγραμμα 2"/>
            <p:cNvGraphicFramePr/>
            <p:nvPr>
              <p:extLst>
                <p:ext uri="{D42A27DB-BD31-4B8C-83A1-F6EECF244321}">
                  <p14:modId xmlns:p14="http://schemas.microsoft.com/office/powerpoint/2010/main" val="943919053"/>
                </p:ext>
              </p:extLst>
            </p:nvPr>
          </p:nvGraphicFramePr>
          <p:xfrm>
            <a:off x="1816456" y="-257995"/>
            <a:ext cx="8557166" cy="23929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xmlns="" id="{2663F9B1-B5C9-48AB-BC82-603D7E1DD01F}"/>
                </a:ext>
              </a:extLst>
            </p:cNvPr>
            <p:cNvSpPr txBox="1"/>
            <p:nvPr/>
          </p:nvSpPr>
          <p:spPr>
            <a:xfrm>
              <a:off x="5533591" y="1757459"/>
              <a:ext cx="1890944" cy="369332"/>
            </a:xfrm>
            <a:prstGeom prst="rect">
              <a:avLst/>
            </a:prstGeom>
            <a:noFill/>
          </p:spPr>
          <p:txBody>
            <a:bodyPr wrap="square" rtlCol="0">
              <a:spAutoFit/>
            </a:bodyPr>
            <a:lstStyle/>
            <a:p>
              <a:r>
                <a:rPr lang="el-GR" b="1" dirty="0">
                  <a:solidFill>
                    <a:schemeClr val="accent2">
                      <a:lumMod val="75000"/>
                    </a:schemeClr>
                  </a:solidFill>
                </a:rPr>
                <a:t>αποτίμηση</a:t>
              </a:r>
            </a:p>
          </p:txBody>
        </p:sp>
        <p:grpSp>
          <p:nvGrpSpPr>
            <p:cNvPr id="18" name="Ομάδα 17">
              <a:extLst>
                <a:ext uri="{FF2B5EF4-FFF2-40B4-BE49-F238E27FC236}">
                  <a16:creationId xmlns:a16="http://schemas.microsoft.com/office/drawing/2014/main" xmlns="" id="{F3DCF1AD-D2F1-4242-B399-D0BD1B803801}"/>
                </a:ext>
              </a:extLst>
            </p:cNvPr>
            <p:cNvGrpSpPr/>
            <p:nvPr/>
          </p:nvGrpSpPr>
          <p:grpSpPr>
            <a:xfrm rot="5400000">
              <a:off x="5877286" y="2111119"/>
              <a:ext cx="437429" cy="531121"/>
              <a:chOff x="5384732" y="818879"/>
              <a:chExt cx="437429" cy="531121"/>
            </a:xfrm>
          </p:grpSpPr>
          <p:sp>
            <p:nvSpPr>
              <p:cNvPr id="19" name="Βέλος: Δεξιό 18">
                <a:extLst>
                  <a:ext uri="{FF2B5EF4-FFF2-40B4-BE49-F238E27FC236}">
                    <a16:creationId xmlns:a16="http://schemas.microsoft.com/office/drawing/2014/main" xmlns="" id="{5A3F3329-EC02-4407-80C4-9D97BD9EE557}"/>
                  </a:ext>
                </a:extLst>
              </p:cNvPr>
              <p:cNvSpPr/>
              <p:nvPr/>
            </p:nvSpPr>
            <p:spPr>
              <a:xfrm rot="21549619">
                <a:off x="5384732" y="818879"/>
                <a:ext cx="437429" cy="531121"/>
              </a:xfrm>
              <a:prstGeom prst="rightArrow">
                <a:avLst>
                  <a:gd name="adj1" fmla="val 60000"/>
                  <a:gd name="adj2" fmla="val 50000"/>
                </a:avLst>
              </a:pr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0" name="Βέλος: Δεξιό 4">
                <a:extLst>
                  <a:ext uri="{FF2B5EF4-FFF2-40B4-BE49-F238E27FC236}">
                    <a16:creationId xmlns:a16="http://schemas.microsoft.com/office/drawing/2014/main" xmlns="" id="{8A7D2E04-E837-4144-9B47-76EC80E47D3A}"/>
                  </a:ext>
                </a:extLst>
              </p:cNvPr>
              <p:cNvSpPr txBox="1"/>
              <p:nvPr/>
            </p:nvSpPr>
            <p:spPr>
              <a:xfrm rot="21549619">
                <a:off x="5384739" y="926065"/>
                <a:ext cx="306200" cy="3186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l-GR" sz="2200" kern="1200"/>
              </a:p>
            </p:txBody>
          </p:sp>
        </p:grpSp>
      </p:grpSp>
    </p:spTree>
    <p:extLst>
      <p:ext uri="{BB962C8B-B14F-4D97-AF65-F5344CB8AC3E}">
        <p14:creationId xmlns:p14="http://schemas.microsoft.com/office/powerpoint/2010/main" val="303229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xmlns="" id="{C5F32A3B-9D1F-4811-BC4B-E6B978551709}"/>
              </a:ext>
            </a:extLst>
          </p:cNvPr>
          <p:cNvGraphicFramePr/>
          <p:nvPr>
            <p:extLst>
              <p:ext uri="{D42A27DB-BD31-4B8C-83A1-F6EECF244321}">
                <p14:modId xmlns:p14="http://schemas.microsoft.com/office/powerpoint/2010/main" val="3148431824"/>
              </p:ext>
            </p:extLst>
          </p:nvPr>
        </p:nvGraphicFramePr>
        <p:xfrm>
          <a:off x="267367" y="546390"/>
          <a:ext cx="8517719" cy="6168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a:extLst>
              <a:ext uri="{FF2B5EF4-FFF2-40B4-BE49-F238E27FC236}">
                <a16:creationId xmlns:a16="http://schemas.microsoft.com/office/drawing/2014/main" xmlns="" id="{08551937-2164-407B-8D51-8F88AD1EFDB4}"/>
              </a:ext>
            </a:extLst>
          </p:cNvPr>
          <p:cNvSpPr txBox="1">
            <a:spLocks/>
          </p:cNvSpPr>
          <p:nvPr/>
        </p:nvSpPr>
        <p:spPr>
          <a:xfrm>
            <a:off x="4734406" y="128892"/>
            <a:ext cx="1208506" cy="403567"/>
          </a:xfrm>
          <a:prstGeom prst="rect">
            <a:avLst/>
          </a:prstGeom>
          <a:ln>
            <a:noFill/>
          </a:ln>
        </p:spPr>
        <p:txBody>
          <a:bodyP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600" b="1" dirty="0">
                <a:solidFill>
                  <a:schemeClr val="bg2">
                    <a:lumMod val="50000"/>
                  </a:schemeClr>
                </a:solidFill>
                <a:latin typeface="Calibri" panose="020F0502020204030204" pitchFamily="34" charset="0"/>
                <a:cs typeface="Times New Roman" panose="02020603050405020304" pitchFamily="18" charset="0"/>
              </a:rPr>
              <a:t>Άξονες</a:t>
            </a:r>
          </a:p>
        </p:txBody>
      </p:sp>
      <p:cxnSp>
        <p:nvCxnSpPr>
          <p:cNvPr id="9" name="Straight Arrow Connector 8">
            <a:extLst>
              <a:ext uri="{FF2B5EF4-FFF2-40B4-BE49-F238E27FC236}">
                <a16:creationId xmlns:a16="http://schemas.microsoft.com/office/drawing/2014/main" xmlns="" id="{F334CD90-6490-467A-BA14-5CA870862148}"/>
              </a:ext>
            </a:extLst>
          </p:cNvPr>
          <p:cNvCxnSpPr/>
          <p:nvPr/>
        </p:nvCxnSpPr>
        <p:spPr>
          <a:xfrm>
            <a:off x="9416716" y="3224463"/>
            <a:ext cx="753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xmlns="" id="{308C08DB-F20C-40A3-B992-91152A4C86B8}"/>
              </a:ext>
            </a:extLst>
          </p:cNvPr>
          <p:cNvCxnSpPr/>
          <p:nvPr/>
        </p:nvCxnSpPr>
        <p:spPr>
          <a:xfrm>
            <a:off x="9416716" y="3404937"/>
            <a:ext cx="753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xmlns="" id="{797D1881-DF6F-47BF-93A2-CFDBEBABC3CF}"/>
              </a:ext>
            </a:extLst>
          </p:cNvPr>
          <p:cNvSpPr txBox="1">
            <a:spLocks/>
          </p:cNvSpPr>
          <p:nvPr/>
        </p:nvSpPr>
        <p:spPr>
          <a:xfrm>
            <a:off x="10357242" y="3105864"/>
            <a:ext cx="1593517" cy="7512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600" b="1" dirty="0">
                <a:solidFill>
                  <a:schemeClr val="bg2">
                    <a:lumMod val="50000"/>
                  </a:schemeClr>
                </a:solidFill>
                <a:latin typeface="Calibri" panose="020F0502020204030204" pitchFamily="34" charset="0"/>
                <a:cs typeface="Times New Roman" panose="02020603050405020304" pitchFamily="18" charset="0"/>
              </a:rPr>
              <a:t>Δείκτες</a:t>
            </a:r>
            <a:endParaRPr lang="el-GR" sz="3600" b="1" dirty="0">
              <a:solidFill>
                <a:schemeClr val="bg2">
                  <a:lumMod val="50000"/>
                </a:schemeClr>
              </a:solidFill>
            </a:endParaRPr>
          </a:p>
        </p:txBody>
      </p:sp>
      <p:cxnSp>
        <p:nvCxnSpPr>
          <p:cNvPr id="12" name="Straight Arrow Connector 11">
            <a:extLst>
              <a:ext uri="{FF2B5EF4-FFF2-40B4-BE49-F238E27FC236}">
                <a16:creationId xmlns:a16="http://schemas.microsoft.com/office/drawing/2014/main" xmlns="" id="{19880F6F-C129-4480-8F6C-4B98F4967934}"/>
              </a:ext>
            </a:extLst>
          </p:cNvPr>
          <p:cNvCxnSpPr/>
          <p:nvPr/>
        </p:nvCxnSpPr>
        <p:spPr>
          <a:xfrm>
            <a:off x="9416716" y="3594688"/>
            <a:ext cx="753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81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xmlns="" id="{330F7387-8FCC-4BCB-A90D-56130240A0D7}"/>
              </a:ext>
            </a:extLst>
          </p:cNvPr>
          <p:cNvPicPr>
            <a:picLocks noChangeAspect="1"/>
          </p:cNvPicPr>
          <p:nvPr/>
        </p:nvPicPr>
        <p:blipFill>
          <a:blip r:embed="rId2"/>
          <a:stretch>
            <a:fillRect/>
          </a:stretch>
        </p:blipFill>
        <p:spPr>
          <a:xfrm>
            <a:off x="10483758" y="5425934"/>
            <a:ext cx="2079535" cy="1343033"/>
          </a:xfrm>
          <a:prstGeom prst="rect">
            <a:avLst/>
          </a:prstGeom>
        </p:spPr>
      </p:pic>
      <p:sp>
        <p:nvSpPr>
          <p:cNvPr id="9" name="Τίτλος 1">
            <a:extLst>
              <a:ext uri="{FF2B5EF4-FFF2-40B4-BE49-F238E27FC236}">
                <a16:creationId xmlns:a16="http://schemas.microsoft.com/office/drawing/2014/main" xmlns="" id="{EB3AADAA-4CC4-4907-A9F1-32A94C74B5DE}"/>
              </a:ext>
            </a:extLst>
          </p:cNvPr>
          <p:cNvSpPr txBox="1">
            <a:spLocks/>
          </p:cNvSpPr>
          <p:nvPr/>
        </p:nvSpPr>
        <p:spPr>
          <a:xfrm>
            <a:off x="8776052" y="140390"/>
            <a:ext cx="3415948" cy="28762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2400" b="1" dirty="0">
                <a:solidFill>
                  <a:schemeClr val="bg1">
                    <a:lumMod val="50000"/>
                  </a:schemeClr>
                </a:solidFill>
                <a:latin typeface="+mn-lt"/>
              </a:rPr>
              <a:t>Στοιχεία του συστήματος</a:t>
            </a:r>
            <a:endParaRPr lang="el-GR" sz="2400" dirty="0">
              <a:solidFill>
                <a:schemeClr val="bg1">
                  <a:lumMod val="50000"/>
                </a:schemeClr>
              </a:solidFill>
              <a:latin typeface="+mn-lt"/>
            </a:endParaRPr>
          </a:p>
        </p:txBody>
      </p:sp>
      <p:sp>
        <p:nvSpPr>
          <p:cNvPr id="4" name="TextBox 3">
            <a:extLst>
              <a:ext uri="{FF2B5EF4-FFF2-40B4-BE49-F238E27FC236}">
                <a16:creationId xmlns:a16="http://schemas.microsoft.com/office/drawing/2014/main" xmlns="" id="{74496ABC-262C-4D65-9819-11F3F3CD2B39}"/>
              </a:ext>
            </a:extLst>
          </p:cNvPr>
          <p:cNvSpPr txBox="1"/>
          <p:nvPr/>
        </p:nvSpPr>
        <p:spPr>
          <a:xfrm>
            <a:off x="7394036" y="3830935"/>
            <a:ext cx="1409488" cy="369332"/>
          </a:xfrm>
          <a:prstGeom prst="rect">
            <a:avLst/>
          </a:prstGeom>
          <a:noFill/>
        </p:spPr>
        <p:txBody>
          <a:bodyPr wrap="none" rtlCol="0">
            <a:spAutoFit/>
          </a:bodyPr>
          <a:lstStyle/>
          <a:p>
            <a:r>
              <a:rPr lang="el-GR" dirty="0">
                <a:solidFill>
                  <a:schemeClr val="bg1"/>
                </a:solidFill>
              </a:rPr>
              <a:t>Υποχρεωτικά</a:t>
            </a:r>
          </a:p>
        </p:txBody>
      </p:sp>
      <p:graphicFrame>
        <p:nvGraphicFramePr>
          <p:cNvPr id="6" name="Διάγραμμα 5"/>
          <p:cNvGraphicFramePr/>
          <p:nvPr>
            <p:extLst>
              <p:ext uri="{D42A27DB-BD31-4B8C-83A1-F6EECF244321}">
                <p14:modId xmlns:p14="http://schemas.microsoft.com/office/powerpoint/2010/main" val="1170896617"/>
              </p:ext>
            </p:extLst>
          </p:nvPr>
        </p:nvGraphicFramePr>
        <p:xfrm>
          <a:off x="525294" y="505838"/>
          <a:ext cx="10273067" cy="61853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469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Ευθεία γραμμή σύνδεσης 5">
            <a:extLst>
              <a:ext uri="{FF2B5EF4-FFF2-40B4-BE49-F238E27FC236}">
                <a16:creationId xmlns:a16="http://schemas.microsoft.com/office/drawing/2014/main" xmlns="" id="{978F443D-F8C2-4236-8971-095CEC72601A}"/>
              </a:ext>
            </a:extLst>
          </p:cNvPr>
          <p:cNvCxnSpPr/>
          <p:nvPr/>
        </p:nvCxnSpPr>
        <p:spPr>
          <a:xfrm>
            <a:off x="657225" y="3333750"/>
            <a:ext cx="11372850" cy="0"/>
          </a:xfrm>
          <a:prstGeom prst="line">
            <a:avLst/>
          </a:prstGeom>
        </p:spPr>
        <p:style>
          <a:lnRef idx="1">
            <a:schemeClr val="accent2"/>
          </a:lnRef>
          <a:fillRef idx="0">
            <a:schemeClr val="accent2"/>
          </a:fillRef>
          <a:effectRef idx="0">
            <a:schemeClr val="accent2"/>
          </a:effectRef>
          <a:fontRef idx="minor">
            <a:schemeClr val="tx1"/>
          </a:fontRef>
        </p:style>
      </p:cxnSp>
      <p:sp>
        <p:nvSpPr>
          <p:cNvPr id="9" name="Οβάλ 8">
            <a:extLst>
              <a:ext uri="{FF2B5EF4-FFF2-40B4-BE49-F238E27FC236}">
                <a16:creationId xmlns:a16="http://schemas.microsoft.com/office/drawing/2014/main" xmlns="" id="{5660D407-E1D7-4DEE-8C62-B955DBBDDF45}"/>
              </a:ext>
            </a:extLst>
          </p:cNvPr>
          <p:cNvSpPr/>
          <p:nvPr/>
        </p:nvSpPr>
        <p:spPr>
          <a:xfrm>
            <a:off x="1026008" y="3204478"/>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12" name="TextBox 11">
            <a:extLst>
              <a:ext uri="{FF2B5EF4-FFF2-40B4-BE49-F238E27FC236}">
                <a16:creationId xmlns:a16="http://schemas.microsoft.com/office/drawing/2014/main" xmlns="" id="{5E8CFA03-622F-4FEC-AEB0-DA2920F91152}"/>
              </a:ext>
            </a:extLst>
          </p:cNvPr>
          <p:cNvSpPr txBox="1"/>
          <p:nvPr/>
        </p:nvSpPr>
        <p:spPr>
          <a:xfrm>
            <a:off x="657096" y="1591258"/>
            <a:ext cx="2294816" cy="830997"/>
          </a:xfrm>
          <a:prstGeom prst="rect">
            <a:avLst/>
          </a:prstGeom>
          <a:noFill/>
        </p:spPr>
        <p:txBody>
          <a:bodyPr wrap="square" rtlCol="0">
            <a:spAutoFit/>
          </a:bodyPr>
          <a:lstStyle/>
          <a:p>
            <a:pPr algn="ctr"/>
            <a:r>
              <a:rPr lang="el-GR" sz="1600" b="1" dirty="0">
                <a:solidFill>
                  <a:schemeClr val="accent2">
                    <a:lumMod val="75000"/>
                  </a:schemeClr>
                </a:solidFill>
              </a:rPr>
              <a:t>Εκπόνηση &amp; Υποβολή</a:t>
            </a:r>
            <a:br>
              <a:rPr lang="el-GR" sz="1600" b="1" dirty="0">
                <a:solidFill>
                  <a:schemeClr val="accent2">
                    <a:lumMod val="75000"/>
                  </a:schemeClr>
                </a:solidFill>
              </a:rPr>
            </a:br>
            <a:r>
              <a:rPr lang="el-GR" sz="1600" b="1" dirty="0">
                <a:solidFill>
                  <a:schemeClr val="accent2">
                    <a:lumMod val="75000"/>
                  </a:schemeClr>
                </a:solidFill>
              </a:rPr>
              <a:t>Συλλογικού Προγραμματισμού</a:t>
            </a:r>
          </a:p>
        </p:txBody>
      </p:sp>
      <p:sp>
        <p:nvSpPr>
          <p:cNvPr id="14" name="Οβάλ 13">
            <a:extLst>
              <a:ext uri="{FF2B5EF4-FFF2-40B4-BE49-F238E27FC236}">
                <a16:creationId xmlns:a16="http://schemas.microsoft.com/office/drawing/2014/main" xmlns="" id="{1828C0C0-9BF7-4BD1-85C4-E6C5CA93617F}"/>
              </a:ext>
            </a:extLst>
          </p:cNvPr>
          <p:cNvSpPr/>
          <p:nvPr/>
        </p:nvSpPr>
        <p:spPr>
          <a:xfrm>
            <a:off x="1438421" y="322824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16" name="TextBox 15">
            <a:extLst>
              <a:ext uri="{FF2B5EF4-FFF2-40B4-BE49-F238E27FC236}">
                <a16:creationId xmlns:a16="http://schemas.microsoft.com/office/drawing/2014/main" xmlns="" id="{A1241477-8BC4-455A-9035-DDFB1F447A44}"/>
              </a:ext>
            </a:extLst>
          </p:cNvPr>
          <p:cNvSpPr txBox="1"/>
          <p:nvPr/>
        </p:nvSpPr>
        <p:spPr>
          <a:xfrm>
            <a:off x="198891" y="3866765"/>
            <a:ext cx="1951802" cy="830997"/>
          </a:xfrm>
          <a:prstGeom prst="rect">
            <a:avLst/>
          </a:prstGeom>
          <a:noFill/>
        </p:spPr>
        <p:txBody>
          <a:bodyPr wrap="square" rtlCol="0">
            <a:spAutoFit/>
          </a:bodyPr>
          <a:lstStyle/>
          <a:p>
            <a:r>
              <a:rPr lang="el-GR" sz="1600" b="1" dirty="0">
                <a:solidFill>
                  <a:schemeClr val="accent2">
                    <a:lumMod val="75000"/>
                  </a:schemeClr>
                </a:solidFill>
              </a:rPr>
              <a:t>Υποβολή πρώτης</a:t>
            </a:r>
            <a:br>
              <a:rPr lang="el-GR" sz="1600" b="1" dirty="0">
                <a:solidFill>
                  <a:schemeClr val="accent2">
                    <a:lumMod val="75000"/>
                  </a:schemeClr>
                </a:solidFill>
              </a:rPr>
            </a:br>
            <a:r>
              <a:rPr lang="el-GR" sz="1600" b="1" dirty="0">
                <a:solidFill>
                  <a:schemeClr val="accent2">
                    <a:lumMod val="75000"/>
                  </a:schemeClr>
                </a:solidFill>
              </a:rPr>
              <a:t>Έκθεσης Εσωτερικής Αξιολόγησης</a:t>
            </a:r>
          </a:p>
        </p:txBody>
      </p:sp>
      <p:sp>
        <p:nvSpPr>
          <p:cNvPr id="18" name="Οβάλ 17">
            <a:extLst>
              <a:ext uri="{FF2B5EF4-FFF2-40B4-BE49-F238E27FC236}">
                <a16:creationId xmlns:a16="http://schemas.microsoft.com/office/drawing/2014/main" xmlns="" id="{1FC33B3A-0FCE-439F-991A-5135C1D6F519}"/>
              </a:ext>
            </a:extLst>
          </p:cNvPr>
          <p:cNvSpPr/>
          <p:nvPr/>
        </p:nvSpPr>
        <p:spPr>
          <a:xfrm>
            <a:off x="3866988" y="319547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20" name="TextBox 19">
            <a:extLst>
              <a:ext uri="{FF2B5EF4-FFF2-40B4-BE49-F238E27FC236}">
                <a16:creationId xmlns:a16="http://schemas.microsoft.com/office/drawing/2014/main" xmlns="" id="{9A9D5714-E15E-4C64-AB50-F150B5161685}"/>
              </a:ext>
            </a:extLst>
          </p:cNvPr>
          <p:cNvSpPr txBox="1"/>
          <p:nvPr/>
        </p:nvSpPr>
        <p:spPr>
          <a:xfrm>
            <a:off x="3374909" y="2100055"/>
            <a:ext cx="2372573" cy="830997"/>
          </a:xfrm>
          <a:prstGeom prst="rect">
            <a:avLst/>
          </a:prstGeom>
          <a:noFill/>
        </p:spPr>
        <p:txBody>
          <a:bodyPr wrap="none" rtlCol="0">
            <a:spAutoFit/>
          </a:bodyPr>
          <a:lstStyle/>
          <a:p>
            <a:pPr algn="ctr"/>
            <a:r>
              <a:rPr lang="el-GR" sz="1600" b="1" dirty="0">
                <a:solidFill>
                  <a:schemeClr val="accent6">
                    <a:lumMod val="75000"/>
                  </a:schemeClr>
                </a:solidFill>
              </a:rPr>
              <a:t>Μεθοδολογία</a:t>
            </a:r>
          </a:p>
          <a:p>
            <a:pPr algn="ctr"/>
            <a:r>
              <a:rPr lang="el-GR" sz="1600" b="1" dirty="0">
                <a:solidFill>
                  <a:schemeClr val="accent6">
                    <a:lumMod val="75000"/>
                  </a:schemeClr>
                </a:solidFill>
              </a:rPr>
              <a:t>Υλοποίηση &amp; Αξιολόγηση</a:t>
            </a:r>
          </a:p>
          <a:p>
            <a:pPr algn="ctr"/>
            <a:r>
              <a:rPr lang="el-GR" sz="1600" b="1" dirty="0">
                <a:solidFill>
                  <a:schemeClr val="accent6">
                    <a:lumMod val="75000"/>
                  </a:schemeClr>
                </a:solidFill>
              </a:rPr>
              <a:t>Σχεδίων Δράσης</a:t>
            </a:r>
          </a:p>
        </p:txBody>
      </p:sp>
      <p:cxnSp>
        <p:nvCxnSpPr>
          <p:cNvPr id="24" name="Ευθεία γραμμή σύνδεσης 23">
            <a:extLst>
              <a:ext uri="{FF2B5EF4-FFF2-40B4-BE49-F238E27FC236}">
                <a16:creationId xmlns:a16="http://schemas.microsoft.com/office/drawing/2014/main" xmlns="" id="{864FAA54-B6F5-4010-8440-42C56252E520}"/>
              </a:ext>
            </a:extLst>
          </p:cNvPr>
          <p:cNvCxnSpPr>
            <a:cxnSpLocks/>
          </p:cNvCxnSpPr>
          <p:nvPr/>
        </p:nvCxnSpPr>
        <p:spPr>
          <a:xfrm flipV="1">
            <a:off x="762870" y="3470963"/>
            <a:ext cx="263138" cy="357113"/>
          </a:xfrm>
          <a:prstGeom prst="line">
            <a:avLst/>
          </a:prstGeom>
        </p:spPr>
        <p:style>
          <a:lnRef idx="1">
            <a:schemeClr val="accent6"/>
          </a:lnRef>
          <a:fillRef idx="0">
            <a:schemeClr val="accent6"/>
          </a:fillRef>
          <a:effectRef idx="0">
            <a:schemeClr val="accent6"/>
          </a:effectRef>
          <a:fontRef idx="minor">
            <a:schemeClr val="tx1"/>
          </a:fontRef>
        </p:style>
      </p:cxnSp>
      <p:cxnSp>
        <p:nvCxnSpPr>
          <p:cNvPr id="25" name="Ευθεία γραμμή σύνδεσης 24">
            <a:extLst>
              <a:ext uri="{FF2B5EF4-FFF2-40B4-BE49-F238E27FC236}">
                <a16:creationId xmlns:a16="http://schemas.microsoft.com/office/drawing/2014/main" xmlns="" id="{039A4915-B766-4D54-922F-1D67F11E5340}"/>
              </a:ext>
            </a:extLst>
          </p:cNvPr>
          <p:cNvCxnSpPr>
            <a:cxnSpLocks/>
          </p:cNvCxnSpPr>
          <p:nvPr/>
        </p:nvCxnSpPr>
        <p:spPr>
          <a:xfrm flipV="1">
            <a:off x="1574010" y="2724397"/>
            <a:ext cx="400477" cy="516328"/>
          </a:xfrm>
          <a:prstGeom prst="line">
            <a:avLst/>
          </a:prstGeom>
        </p:spPr>
        <p:style>
          <a:lnRef idx="1">
            <a:schemeClr val="accent6"/>
          </a:lnRef>
          <a:fillRef idx="0">
            <a:schemeClr val="accent6"/>
          </a:fillRef>
          <a:effectRef idx="0">
            <a:schemeClr val="accent6"/>
          </a:effectRef>
          <a:fontRef idx="minor">
            <a:schemeClr val="tx1"/>
          </a:fontRef>
        </p:style>
      </p:cxnSp>
      <p:cxnSp>
        <p:nvCxnSpPr>
          <p:cNvPr id="26" name="Ευθεία γραμμή σύνδεσης 25">
            <a:extLst>
              <a:ext uri="{FF2B5EF4-FFF2-40B4-BE49-F238E27FC236}">
                <a16:creationId xmlns:a16="http://schemas.microsoft.com/office/drawing/2014/main" xmlns="" id="{65AEAD19-E9C7-4FA9-88E9-8C109C6D3429}"/>
              </a:ext>
            </a:extLst>
          </p:cNvPr>
          <p:cNvCxnSpPr>
            <a:cxnSpLocks/>
          </p:cNvCxnSpPr>
          <p:nvPr/>
        </p:nvCxnSpPr>
        <p:spPr>
          <a:xfrm flipV="1">
            <a:off x="4283098" y="2753754"/>
            <a:ext cx="265967" cy="290147"/>
          </a:xfrm>
          <a:prstGeom prst="line">
            <a:avLst/>
          </a:prstGeom>
        </p:spPr>
        <p:style>
          <a:lnRef idx="1">
            <a:schemeClr val="accent6"/>
          </a:lnRef>
          <a:fillRef idx="0">
            <a:schemeClr val="accent6"/>
          </a:fillRef>
          <a:effectRef idx="0">
            <a:schemeClr val="accent6"/>
          </a:effectRef>
          <a:fontRef idx="minor">
            <a:schemeClr val="tx1"/>
          </a:fontRef>
        </p:style>
      </p:cxnSp>
      <p:sp>
        <p:nvSpPr>
          <p:cNvPr id="32" name="Οβάλ 31">
            <a:extLst>
              <a:ext uri="{FF2B5EF4-FFF2-40B4-BE49-F238E27FC236}">
                <a16:creationId xmlns:a16="http://schemas.microsoft.com/office/drawing/2014/main" xmlns="" id="{D5BC082B-EEF4-4D2B-934E-83835B7AD3F8}"/>
              </a:ext>
            </a:extLst>
          </p:cNvPr>
          <p:cNvSpPr/>
          <p:nvPr/>
        </p:nvSpPr>
        <p:spPr>
          <a:xfrm>
            <a:off x="6260283" y="3190283"/>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33" name="TextBox 32">
            <a:extLst>
              <a:ext uri="{FF2B5EF4-FFF2-40B4-BE49-F238E27FC236}">
                <a16:creationId xmlns:a16="http://schemas.microsoft.com/office/drawing/2014/main" xmlns="" id="{72583080-D807-4FB1-B394-0B0B11C8104A}"/>
              </a:ext>
            </a:extLst>
          </p:cNvPr>
          <p:cNvSpPr txBox="1"/>
          <p:nvPr/>
        </p:nvSpPr>
        <p:spPr>
          <a:xfrm>
            <a:off x="5021436" y="4070300"/>
            <a:ext cx="2025779" cy="830997"/>
          </a:xfrm>
          <a:prstGeom prst="rect">
            <a:avLst/>
          </a:prstGeom>
          <a:noFill/>
        </p:spPr>
        <p:txBody>
          <a:bodyPr wrap="square" rtlCol="0">
            <a:spAutoFit/>
          </a:bodyPr>
          <a:lstStyle/>
          <a:p>
            <a:r>
              <a:rPr lang="el-GR" sz="1600" b="1" dirty="0">
                <a:solidFill>
                  <a:schemeClr val="accent2">
                    <a:lumMod val="75000"/>
                  </a:schemeClr>
                </a:solidFill>
              </a:rPr>
              <a:t>Υποβολή</a:t>
            </a:r>
            <a:br>
              <a:rPr lang="el-GR" sz="1600" b="1" dirty="0">
                <a:solidFill>
                  <a:schemeClr val="accent2">
                    <a:lumMod val="75000"/>
                  </a:schemeClr>
                </a:solidFill>
              </a:rPr>
            </a:br>
            <a:r>
              <a:rPr lang="el-GR" sz="1600" b="1" dirty="0">
                <a:solidFill>
                  <a:schemeClr val="accent2">
                    <a:lumMod val="75000"/>
                  </a:schemeClr>
                </a:solidFill>
              </a:rPr>
              <a:t>Έκθεσης Εσωτερικής Αξιολόγησης</a:t>
            </a:r>
          </a:p>
        </p:txBody>
      </p:sp>
      <p:cxnSp>
        <p:nvCxnSpPr>
          <p:cNvPr id="34" name="Ευθεία γραμμή σύνδεσης 33">
            <a:extLst>
              <a:ext uri="{FF2B5EF4-FFF2-40B4-BE49-F238E27FC236}">
                <a16:creationId xmlns:a16="http://schemas.microsoft.com/office/drawing/2014/main" xmlns="" id="{005C61B7-79E1-4C33-9014-427DB785B89C}"/>
              </a:ext>
            </a:extLst>
          </p:cNvPr>
          <p:cNvCxnSpPr>
            <a:cxnSpLocks/>
          </p:cNvCxnSpPr>
          <p:nvPr/>
        </p:nvCxnSpPr>
        <p:spPr>
          <a:xfrm flipV="1">
            <a:off x="5627652" y="3419119"/>
            <a:ext cx="669894" cy="680125"/>
          </a:xfrm>
          <a:prstGeom prst="line">
            <a:avLst/>
          </a:prstGeom>
        </p:spPr>
        <p:style>
          <a:lnRef idx="1">
            <a:schemeClr val="accent6"/>
          </a:lnRef>
          <a:fillRef idx="0">
            <a:schemeClr val="accent6"/>
          </a:fillRef>
          <a:effectRef idx="0">
            <a:schemeClr val="accent6"/>
          </a:effectRef>
          <a:fontRef idx="minor">
            <a:schemeClr val="tx1"/>
          </a:fontRef>
        </p:style>
      </p:cxnSp>
      <p:sp>
        <p:nvSpPr>
          <p:cNvPr id="40" name="TextBox 39">
            <a:extLst>
              <a:ext uri="{FF2B5EF4-FFF2-40B4-BE49-F238E27FC236}">
                <a16:creationId xmlns:a16="http://schemas.microsoft.com/office/drawing/2014/main" xmlns="" id="{549D9BF2-A4B0-4C65-9821-6FF96C2D18F7}"/>
              </a:ext>
            </a:extLst>
          </p:cNvPr>
          <p:cNvSpPr txBox="1"/>
          <p:nvPr/>
        </p:nvSpPr>
        <p:spPr>
          <a:xfrm>
            <a:off x="6785882" y="1184637"/>
            <a:ext cx="4728251" cy="830997"/>
          </a:xfrm>
          <a:prstGeom prst="rect">
            <a:avLst/>
          </a:prstGeom>
          <a:noFill/>
        </p:spPr>
        <p:txBody>
          <a:bodyPr wrap="square" rtlCol="0">
            <a:spAutoFit/>
          </a:bodyPr>
          <a:lstStyle/>
          <a:p>
            <a:r>
              <a:rPr lang="el-GR" sz="1600" b="1" dirty="0" smtClean="0">
                <a:solidFill>
                  <a:schemeClr val="accent2">
                    <a:lumMod val="75000"/>
                  </a:schemeClr>
                </a:solidFill>
              </a:rPr>
              <a:t>Σ.Ε.: </a:t>
            </a:r>
            <a:r>
              <a:rPr lang="el-GR" sz="1600" b="1" dirty="0">
                <a:solidFill>
                  <a:schemeClr val="accent2">
                    <a:lumMod val="75000"/>
                  </a:schemeClr>
                </a:solidFill>
              </a:rPr>
              <a:t>Εξωτερική Αξιολόγηση </a:t>
            </a:r>
            <a:r>
              <a:rPr lang="el-GR" sz="1600" b="1" dirty="0" smtClean="0">
                <a:solidFill>
                  <a:schemeClr val="accent2">
                    <a:lumMod val="75000"/>
                  </a:schemeClr>
                </a:solidFill>
              </a:rPr>
              <a:t>για</a:t>
            </a:r>
            <a:r>
              <a:rPr lang="el-GR" sz="1600" b="1" dirty="0">
                <a:solidFill>
                  <a:schemeClr val="accent2">
                    <a:lumMod val="75000"/>
                  </a:schemeClr>
                </a:solidFill>
              </a:rPr>
              <a:t/>
            </a:r>
            <a:br>
              <a:rPr lang="el-GR" sz="1600" b="1" dirty="0">
                <a:solidFill>
                  <a:schemeClr val="accent2">
                    <a:lumMod val="75000"/>
                  </a:schemeClr>
                </a:solidFill>
              </a:rPr>
            </a:br>
            <a:r>
              <a:rPr lang="el-GR" sz="1600" b="1" dirty="0">
                <a:solidFill>
                  <a:schemeClr val="accent2">
                    <a:lumMod val="75000"/>
                  </a:schemeClr>
                </a:solidFill>
              </a:rPr>
              <a:t>(α) κάθε σχολική μονάδα </a:t>
            </a:r>
            <a:r>
              <a:rPr lang="el-GR" sz="1100" dirty="0"/>
              <a:t>έως 20 Ιουλίου </a:t>
            </a:r>
          </a:p>
          <a:p>
            <a:r>
              <a:rPr lang="el-GR" sz="1600" b="1" dirty="0">
                <a:solidFill>
                  <a:schemeClr val="accent2">
                    <a:lumMod val="75000"/>
                  </a:schemeClr>
                </a:solidFill>
              </a:rPr>
              <a:t>(β) το σύνολο των σχολικών μονάδων </a:t>
            </a:r>
            <a:r>
              <a:rPr lang="el-GR" sz="1100" dirty="0"/>
              <a:t>έως 30 Ιουλίου </a:t>
            </a:r>
          </a:p>
        </p:txBody>
      </p:sp>
      <p:cxnSp>
        <p:nvCxnSpPr>
          <p:cNvPr id="41" name="Ευθεία γραμμή σύνδεσης 40">
            <a:extLst>
              <a:ext uri="{FF2B5EF4-FFF2-40B4-BE49-F238E27FC236}">
                <a16:creationId xmlns:a16="http://schemas.microsoft.com/office/drawing/2014/main" xmlns="" id="{EC69F476-2704-45B9-B82C-E2D13FFA7DF5}"/>
              </a:ext>
            </a:extLst>
          </p:cNvPr>
          <p:cNvCxnSpPr>
            <a:cxnSpLocks/>
          </p:cNvCxnSpPr>
          <p:nvPr/>
        </p:nvCxnSpPr>
        <p:spPr>
          <a:xfrm flipV="1">
            <a:off x="7043831" y="2047233"/>
            <a:ext cx="1072011" cy="1160962"/>
          </a:xfrm>
          <a:prstGeom prst="line">
            <a:avLst/>
          </a:prstGeom>
        </p:spPr>
        <p:style>
          <a:lnRef idx="2">
            <a:schemeClr val="accent6">
              <a:shade val="50000"/>
            </a:schemeClr>
          </a:lnRef>
          <a:fillRef idx="1">
            <a:schemeClr val="accent6"/>
          </a:fillRef>
          <a:effectRef idx="0">
            <a:schemeClr val="accent6"/>
          </a:effectRef>
          <a:fontRef idx="minor">
            <a:schemeClr val="lt1"/>
          </a:fontRef>
        </p:style>
      </p:cxnSp>
      <p:sp>
        <p:nvSpPr>
          <p:cNvPr id="43" name="Οβάλ 42">
            <a:extLst>
              <a:ext uri="{FF2B5EF4-FFF2-40B4-BE49-F238E27FC236}">
                <a16:creationId xmlns:a16="http://schemas.microsoft.com/office/drawing/2014/main" xmlns="" id="{9C69FD47-88CF-4647-91AE-17D55CA50F61}"/>
              </a:ext>
            </a:extLst>
          </p:cNvPr>
          <p:cNvSpPr/>
          <p:nvPr/>
        </p:nvSpPr>
        <p:spPr>
          <a:xfrm>
            <a:off x="6873424" y="3212426"/>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4" name="TextBox 43">
            <a:extLst>
              <a:ext uri="{FF2B5EF4-FFF2-40B4-BE49-F238E27FC236}">
                <a16:creationId xmlns:a16="http://schemas.microsoft.com/office/drawing/2014/main" xmlns="" id="{50B61DC8-CE23-49EC-B50F-EF484E1EBABC}"/>
              </a:ext>
            </a:extLst>
          </p:cNvPr>
          <p:cNvSpPr txBox="1"/>
          <p:nvPr/>
        </p:nvSpPr>
        <p:spPr>
          <a:xfrm>
            <a:off x="6700087" y="4694587"/>
            <a:ext cx="1781011" cy="2062103"/>
          </a:xfrm>
          <a:prstGeom prst="rect">
            <a:avLst/>
          </a:prstGeom>
          <a:noFill/>
        </p:spPr>
        <p:txBody>
          <a:bodyPr wrap="square" rtlCol="0">
            <a:spAutoFit/>
          </a:bodyPr>
          <a:lstStyle/>
          <a:p>
            <a:r>
              <a:rPr lang="el-GR" sz="1600" b="1" dirty="0" smtClean="0">
                <a:solidFill>
                  <a:schemeClr val="accent2">
                    <a:lumMod val="75000"/>
                  </a:schemeClr>
                </a:solidFill>
              </a:rPr>
              <a:t>Επόπτης Ποιότητας: Εξωτερική </a:t>
            </a:r>
            <a:r>
              <a:rPr lang="el-GR" sz="1600" b="1" dirty="0">
                <a:solidFill>
                  <a:schemeClr val="accent2">
                    <a:lumMod val="75000"/>
                  </a:schemeClr>
                </a:solidFill>
              </a:rPr>
              <a:t>Αξιολόγηση</a:t>
            </a:r>
            <a:r>
              <a:rPr lang="en-US" sz="1600" b="1" dirty="0">
                <a:solidFill>
                  <a:schemeClr val="accent2">
                    <a:lumMod val="75000"/>
                  </a:schemeClr>
                </a:solidFill>
              </a:rPr>
              <a:t> </a:t>
            </a:r>
            <a:r>
              <a:rPr lang="el-GR" sz="1600" b="1" dirty="0">
                <a:solidFill>
                  <a:schemeClr val="accent2">
                    <a:lumMod val="75000"/>
                  </a:schemeClr>
                </a:solidFill>
              </a:rPr>
              <a:t>για το σύνολο των σχολικών μονάδων</a:t>
            </a:r>
            <a:r>
              <a:rPr lang="en-US" sz="1600" b="1" dirty="0">
                <a:solidFill>
                  <a:schemeClr val="accent2">
                    <a:lumMod val="75000"/>
                  </a:schemeClr>
                </a:solidFill>
              </a:rPr>
              <a:t> </a:t>
            </a:r>
            <a:r>
              <a:rPr lang="el-GR" sz="1600" b="1" dirty="0">
                <a:solidFill>
                  <a:schemeClr val="accent2">
                    <a:lumMod val="75000"/>
                  </a:schemeClr>
                </a:solidFill>
              </a:rPr>
              <a:t>της </a:t>
            </a:r>
            <a:r>
              <a:rPr lang="el-GR" sz="1600" b="1" dirty="0" err="1">
                <a:solidFill>
                  <a:schemeClr val="accent2">
                    <a:lumMod val="75000"/>
                  </a:schemeClr>
                </a:solidFill>
              </a:rPr>
              <a:t>Δνσης</a:t>
            </a:r>
            <a:endParaRPr lang="el-GR" sz="1600" b="1" dirty="0">
              <a:solidFill>
                <a:schemeClr val="accent2">
                  <a:lumMod val="75000"/>
                </a:schemeClr>
              </a:solidFill>
            </a:endParaRPr>
          </a:p>
        </p:txBody>
      </p:sp>
      <p:cxnSp>
        <p:nvCxnSpPr>
          <p:cNvPr id="45" name="Ευθεία γραμμή σύνδεσης 44">
            <a:extLst>
              <a:ext uri="{FF2B5EF4-FFF2-40B4-BE49-F238E27FC236}">
                <a16:creationId xmlns:a16="http://schemas.microsoft.com/office/drawing/2014/main" xmlns="" id="{97B32BD0-115B-4421-A8E5-6EFB69AE8CB3}"/>
              </a:ext>
            </a:extLst>
          </p:cNvPr>
          <p:cNvCxnSpPr>
            <a:cxnSpLocks/>
          </p:cNvCxnSpPr>
          <p:nvPr/>
        </p:nvCxnSpPr>
        <p:spPr>
          <a:xfrm flipV="1">
            <a:off x="7458247" y="3480987"/>
            <a:ext cx="951743" cy="1216775"/>
          </a:xfrm>
          <a:prstGeom prst="line">
            <a:avLst/>
          </a:prstGeom>
        </p:spPr>
        <p:style>
          <a:lnRef idx="2">
            <a:schemeClr val="accent6">
              <a:shade val="50000"/>
            </a:schemeClr>
          </a:lnRef>
          <a:fillRef idx="1">
            <a:schemeClr val="accent6"/>
          </a:fillRef>
          <a:effectRef idx="0">
            <a:schemeClr val="accent6"/>
          </a:effectRef>
          <a:fontRef idx="minor">
            <a:schemeClr val="lt1"/>
          </a:fontRef>
        </p:style>
      </p:cxnSp>
      <p:sp>
        <p:nvSpPr>
          <p:cNvPr id="46" name="Οβάλ 45">
            <a:extLst>
              <a:ext uri="{FF2B5EF4-FFF2-40B4-BE49-F238E27FC236}">
                <a16:creationId xmlns:a16="http://schemas.microsoft.com/office/drawing/2014/main" xmlns="" id="{920FB19A-225A-4F31-B0A0-51C44A269733}"/>
              </a:ext>
            </a:extLst>
          </p:cNvPr>
          <p:cNvSpPr/>
          <p:nvPr/>
        </p:nvSpPr>
        <p:spPr>
          <a:xfrm>
            <a:off x="8389769" y="3237333"/>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0" name="TextBox 49">
            <a:extLst>
              <a:ext uri="{FF2B5EF4-FFF2-40B4-BE49-F238E27FC236}">
                <a16:creationId xmlns:a16="http://schemas.microsoft.com/office/drawing/2014/main" xmlns="" id="{B883E607-EDC4-4C70-B137-BB2AEF55444A}"/>
              </a:ext>
            </a:extLst>
          </p:cNvPr>
          <p:cNvSpPr txBox="1"/>
          <p:nvPr/>
        </p:nvSpPr>
        <p:spPr>
          <a:xfrm>
            <a:off x="11022156" y="3981031"/>
            <a:ext cx="1055097" cy="646331"/>
          </a:xfrm>
          <a:prstGeom prst="rect">
            <a:avLst/>
          </a:prstGeom>
          <a:noFill/>
        </p:spPr>
        <p:txBody>
          <a:bodyPr wrap="none" rtlCol="0">
            <a:spAutoFit/>
          </a:bodyPr>
          <a:lstStyle/>
          <a:p>
            <a:r>
              <a:rPr lang="el-GR" b="1" dirty="0">
                <a:solidFill>
                  <a:schemeClr val="accent6">
                    <a:lumMod val="75000"/>
                  </a:schemeClr>
                </a:solidFill>
              </a:rPr>
              <a:t>Έκθεση</a:t>
            </a:r>
            <a:br>
              <a:rPr lang="el-GR" b="1" dirty="0">
                <a:solidFill>
                  <a:schemeClr val="accent6">
                    <a:lumMod val="75000"/>
                  </a:schemeClr>
                </a:solidFill>
              </a:rPr>
            </a:br>
            <a:r>
              <a:rPr lang="el-GR" b="1" dirty="0">
                <a:solidFill>
                  <a:schemeClr val="accent6">
                    <a:lumMod val="75000"/>
                  </a:schemeClr>
                </a:solidFill>
              </a:rPr>
              <a:t>ΑΔΙΠΠΔΕ</a:t>
            </a:r>
          </a:p>
        </p:txBody>
      </p:sp>
      <p:cxnSp>
        <p:nvCxnSpPr>
          <p:cNvPr id="51" name="Ευθεία γραμμή σύνδεσης 50">
            <a:extLst>
              <a:ext uri="{FF2B5EF4-FFF2-40B4-BE49-F238E27FC236}">
                <a16:creationId xmlns:a16="http://schemas.microsoft.com/office/drawing/2014/main" xmlns="" id="{67D50394-3F20-472B-81FA-EBAFD68591E1}"/>
              </a:ext>
            </a:extLst>
          </p:cNvPr>
          <p:cNvCxnSpPr>
            <a:cxnSpLocks/>
          </p:cNvCxnSpPr>
          <p:nvPr/>
        </p:nvCxnSpPr>
        <p:spPr>
          <a:xfrm flipV="1">
            <a:off x="11286321" y="3489462"/>
            <a:ext cx="283782" cy="506919"/>
          </a:xfrm>
          <a:prstGeom prst="line">
            <a:avLst/>
          </a:prstGeom>
        </p:spPr>
        <p:style>
          <a:lnRef idx="1">
            <a:schemeClr val="accent6"/>
          </a:lnRef>
          <a:fillRef idx="0">
            <a:schemeClr val="accent6"/>
          </a:fillRef>
          <a:effectRef idx="0">
            <a:schemeClr val="accent6"/>
          </a:effectRef>
          <a:fontRef idx="minor">
            <a:schemeClr val="tx1"/>
          </a:fontRef>
        </p:style>
      </p:cxnSp>
      <p:sp>
        <p:nvSpPr>
          <p:cNvPr id="52" name="Οβάλ 51">
            <a:extLst>
              <a:ext uri="{FF2B5EF4-FFF2-40B4-BE49-F238E27FC236}">
                <a16:creationId xmlns:a16="http://schemas.microsoft.com/office/drawing/2014/main" xmlns="" id="{2B66E365-E808-4FAD-AEEF-69516B26D825}"/>
              </a:ext>
            </a:extLst>
          </p:cNvPr>
          <p:cNvSpPr/>
          <p:nvPr/>
        </p:nvSpPr>
        <p:spPr>
          <a:xfrm>
            <a:off x="11540484" y="320785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65" name="TextBox 64">
            <a:extLst>
              <a:ext uri="{FF2B5EF4-FFF2-40B4-BE49-F238E27FC236}">
                <a16:creationId xmlns:a16="http://schemas.microsoft.com/office/drawing/2014/main" xmlns="" id="{02D392CB-E62C-4A63-B51F-16876361DB55}"/>
              </a:ext>
            </a:extLst>
          </p:cNvPr>
          <p:cNvSpPr txBox="1"/>
          <p:nvPr/>
        </p:nvSpPr>
        <p:spPr>
          <a:xfrm>
            <a:off x="6944824" y="6622023"/>
            <a:ext cx="1354322" cy="276999"/>
          </a:xfrm>
          <a:prstGeom prst="rect">
            <a:avLst/>
          </a:prstGeom>
          <a:noFill/>
        </p:spPr>
        <p:txBody>
          <a:bodyPr wrap="square" rtlCol="0">
            <a:spAutoFit/>
          </a:bodyPr>
          <a:lstStyle/>
          <a:p>
            <a:r>
              <a:rPr lang="el-GR" sz="1200" dirty="0"/>
              <a:t>έως 31 Αυγούστου</a:t>
            </a:r>
          </a:p>
        </p:txBody>
      </p:sp>
      <p:sp>
        <p:nvSpPr>
          <p:cNvPr id="37" name="Τίτλος 1"/>
          <p:cNvSpPr txBox="1">
            <a:spLocks/>
          </p:cNvSpPr>
          <p:nvPr/>
        </p:nvSpPr>
        <p:spPr>
          <a:xfrm>
            <a:off x="-99972" y="154977"/>
            <a:ext cx="4081260" cy="58424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err="1" smtClean="0">
                <a:solidFill>
                  <a:schemeClr val="accent6">
                    <a:lumMod val="75000"/>
                  </a:schemeClr>
                </a:solidFill>
                <a:latin typeface="+mn-lt"/>
              </a:rPr>
              <a:t>Ποιοί</a:t>
            </a:r>
            <a:r>
              <a:rPr lang="el-GR" sz="3200" b="1" dirty="0" smtClean="0">
                <a:solidFill>
                  <a:schemeClr val="accent6">
                    <a:lumMod val="75000"/>
                  </a:schemeClr>
                </a:solidFill>
                <a:latin typeface="+mn-lt"/>
              </a:rPr>
              <a:t> </a:t>
            </a:r>
            <a:r>
              <a:rPr lang="el-GR" sz="3200" b="1" dirty="0">
                <a:solidFill>
                  <a:schemeClr val="accent6">
                    <a:lumMod val="75000"/>
                  </a:schemeClr>
                </a:solidFill>
                <a:latin typeface="+mn-lt"/>
              </a:rPr>
              <a:t>και πότε;</a:t>
            </a:r>
          </a:p>
        </p:txBody>
      </p:sp>
      <p:sp>
        <p:nvSpPr>
          <p:cNvPr id="30" name="TextBox 29">
            <a:extLst>
              <a:ext uri="{FF2B5EF4-FFF2-40B4-BE49-F238E27FC236}">
                <a16:creationId xmlns:a16="http://schemas.microsoft.com/office/drawing/2014/main" xmlns="" id="{29305784-ED0C-4E7E-AF59-084B4845B89C}"/>
              </a:ext>
            </a:extLst>
          </p:cNvPr>
          <p:cNvSpPr txBox="1"/>
          <p:nvPr/>
        </p:nvSpPr>
        <p:spPr>
          <a:xfrm>
            <a:off x="933379" y="2369836"/>
            <a:ext cx="1809534" cy="276999"/>
          </a:xfrm>
          <a:prstGeom prst="rect">
            <a:avLst/>
          </a:prstGeom>
          <a:noFill/>
        </p:spPr>
        <p:txBody>
          <a:bodyPr wrap="none" rtlCol="0">
            <a:spAutoFit/>
          </a:bodyPr>
          <a:lstStyle/>
          <a:p>
            <a:r>
              <a:rPr lang="el-GR" sz="1200" dirty="0"/>
              <a:t>μέχρι </a:t>
            </a:r>
            <a:r>
              <a:rPr lang="el-GR" sz="1200" dirty="0" smtClean="0"/>
              <a:t>20 </a:t>
            </a:r>
            <a:r>
              <a:rPr lang="el-GR" sz="1200" dirty="0"/>
              <a:t>Οκτωβρίου 2021</a:t>
            </a:r>
          </a:p>
        </p:txBody>
      </p:sp>
      <p:sp>
        <p:nvSpPr>
          <p:cNvPr id="31" name="Οβάλ 17">
            <a:extLst>
              <a:ext uri="{FF2B5EF4-FFF2-40B4-BE49-F238E27FC236}">
                <a16:creationId xmlns:a16="http://schemas.microsoft.com/office/drawing/2014/main" xmlns="" id="{77AD9898-50E7-406D-832A-4B219431739B}"/>
              </a:ext>
            </a:extLst>
          </p:cNvPr>
          <p:cNvSpPr/>
          <p:nvPr/>
        </p:nvSpPr>
        <p:spPr>
          <a:xfrm>
            <a:off x="3752688" y="3357791"/>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38" name="Οβάλ 17">
            <a:extLst>
              <a:ext uri="{FF2B5EF4-FFF2-40B4-BE49-F238E27FC236}">
                <a16:creationId xmlns:a16="http://schemas.microsoft.com/office/drawing/2014/main" xmlns="" id="{69ADE954-EDF6-425D-BE3D-7C7F5E445506}"/>
              </a:ext>
            </a:extLst>
          </p:cNvPr>
          <p:cNvSpPr/>
          <p:nvPr/>
        </p:nvSpPr>
        <p:spPr>
          <a:xfrm>
            <a:off x="3947411" y="3357791"/>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39" name="Οβάλ 17">
            <a:extLst>
              <a:ext uri="{FF2B5EF4-FFF2-40B4-BE49-F238E27FC236}">
                <a16:creationId xmlns:a16="http://schemas.microsoft.com/office/drawing/2014/main" xmlns="" id="{7103230F-A8DB-47C0-8F45-8DA9EE98241D}"/>
              </a:ext>
            </a:extLst>
          </p:cNvPr>
          <p:cNvSpPr/>
          <p:nvPr/>
        </p:nvSpPr>
        <p:spPr>
          <a:xfrm>
            <a:off x="4153813" y="335779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2" name="Οβάλ 17">
            <a:extLst>
              <a:ext uri="{FF2B5EF4-FFF2-40B4-BE49-F238E27FC236}">
                <a16:creationId xmlns:a16="http://schemas.microsoft.com/office/drawing/2014/main" xmlns="" id="{E7147DB3-D44F-4486-B483-BE81902304DD}"/>
              </a:ext>
            </a:extLst>
          </p:cNvPr>
          <p:cNvSpPr/>
          <p:nvPr/>
        </p:nvSpPr>
        <p:spPr>
          <a:xfrm>
            <a:off x="4067551" y="3190284"/>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7" name="Οβάλ 17">
            <a:extLst>
              <a:ext uri="{FF2B5EF4-FFF2-40B4-BE49-F238E27FC236}">
                <a16:creationId xmlns:a16="http://schemas.microsoft.com/office/drawing/2014/main" xmlns="" id="{F480046C-AAB1-4ABD-B4B1-40376E865E83}"/>
              </a:ext>
            </a:extLst>
          </p:cNvPr>
          <p:cNvSpPr/>
          <p:nvPr/>
        </p:nvSpPr>
        <p:spPr>
          <a:xfrm>
            <a:off x="4349417" y="336130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8" name="TextBox 47">
            <a:extLst>
              <a:ext uri="{FF2B5EF4-FFF2-40B4-BE49-F238E27FC236}">
                <a16:creationId xmlns:a16="http://schemas.microsoft.com/office/drawing/2014/main" xmlns="" id="{AB8067D4-0265-4C1A-8E94-646E84CFBD5D}"/>
              </a:ext>
            </a:extLst>
          </p:cNvPr>
          <p:cNvSpPr txBox="1"/>
          <p:nvPr/>
        </p:nvSpPr>
        <p:spPr>
          <a:xfrm>
            <a:off x="4977931" y="4839004"/>
            <a:ext cx="1233030" cy="276999"/>
          </a:xfrm>
          <a:prstGeom prst="rect">
            <a:avLst/>
          </a:prstGeom>
          <a:noFill/>
        </p:spPr>
        <p:txBody>
          <a:bodyPr wrap="none" rtlCol="0">
            <a:spAutoFit/>
          </a:bodyPr>
          <a:lstStyle/>
          <a:p>
            <a:r>
              <a:rPr lang="el-GR" sz="1200" dirty="0"/>
              <a:t>μέχρι 25 </a:t>
            </a:r>
            <a:r>
              <a:rPr lang="el-GR" sz="1200" dirty="0" smtClean="0"/>
              <a:t>Ιουνίου</a:t>
            </a:r>
            <a:endParaRPr lang="el-GR" sz="1200" dirty="0"/>
          </a:p>
        </p:txBody>
      </p:sp>
      <p:sp>
        <p:nvSpPr>
          <p:cNvPr id="49" name="Οβάλ 17">
            <a:extLst>
              <a:ext uri="{FF2B5EF4-FFF2-40B4-BE49-F238E27FC236}">
                <a16:creationId xmlns:a16="http://schemas.microsoft.com/office/drawing/2014/main" xmlns="" id="{24C72911-2E26-4599-A6D2-D24C16FAEDEF}"/>
              </a:ext>
            </a:extLst>
          </p:cNvPr>
          <p:cNvSpPr/>
          <p:nvPr/>
        </p:nvSpPr>
        <p:spPr>
          <a:xfrm>
            <a:off x="4267673" y="3204478"/>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3" name="Οβάλ 17">
            <a:extLst>
              <a:ext uri="{FF2B5EF4-FFF2-40B4-BE49-F238E27FC236}">
                <a16:creationId xmlns:a16="http://schemas.microsoft.com/office/drawing/2014/main" xmlns="" id="{7365C2C1-21F2-40AF-AE39-33FFEA860455}"/>
              </a:ext>
            </a:extLst>
          </p:cNvPr>
          <p:cNvSpPr/>
          <p:nvPr/>
        </p:nvSpPr>
        <p:spPr>
          <a:xfrm>
            <a:off x="4525177" y="334284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4" name="Οβάλ 17">
            <a:extLst>
              <a:ext uri="{FF2B5EF4-FFF2-40B4-BE49-F238E27FC236}">
                <a16:creationId xmlns:a16="http://schemas.microsoft.com/office/drawing/2014/main" xmlns="" id="{7FA9034D-B9A2-4F98-BA13-E8FBCFF7E326}"/>
              </a:ext>
            </a:extLst>
          </p:cNvPr>
          <p:cNvSpPr/>
          <p:nvPr/>
        </p:nvSpPr>
        <p:spPr>
          <a:xfrm>
            <a:off x="4456504" y="321867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5" name="Οβάλ 17">
            <a:extLst>
              <a:ext uri="{FF2B5EF4-FFF2-40B4-BE49-F238E27FC236}">
                <a16:creationId xmlns:a16="http://schemas.microsoft.com/office/drawing/2014/main" xmlns="" id="{FDF51C2D-1A51-41F1-8E09-22DE6CEABA04}"/>
              </a:ext>
            </a:extLst>
          </p:cNvPr>
          <p:cNvSpPr/>
          <p:nvPr/>
        </p:nvSpPr>
        <p:spPr>
          <a:xfrm>
            <a:off x="3947411" y="3050257"/>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6" name="Οβάλ 17">
            <a:extLst>
              <a:ext uri="{FF2B5EF4-FFF2-40B4-BE49-F238E27FC236}">
                <a16:creationId xmlns:a16="http://schemas.microsoft.com/office/drawing/2014/main" xmlns="" id="{E3E8300E-88FD-4304-9B66-C238676ADEA7}"/>
              </a:ext>
            </a:extLst>
          </p:cNvPr>
          <p:cNvSpPr/>
          <p:nvPr/>
        </p:nvSpPr>
        <p:spPr>
          <a:xfrm>
            <a:off x="4174638" y="3042911"/>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8" name="Οβάλ 17">
            <a:extLst>
              <a:ext uri="{FF2B5EF4-FFF2-40B4-BE49-F238E27FC236}">
                <a16:creationId xmlns:a16="http://schemas.microsoft.com/office/drawing/2014/main" xmlns="" id="{0D937E24-8DC1-4AC1-9E64-1B03C6323544}"/>
              </a:ext>
            </a:extLst>
          </p:cNvPr>
          <p:cNvSpPr/>
          <p:nvPr/>
        </p:nvSpPr>
        <p:spPr>
          <a:xfrm>
            <a:off x="4371343" y="305214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pic>
        <p:nvPicPr>
          <p:cNvPr id="62" name="Εικόνα 9">
            <a:extLst>
              <a:ext uri="{FF2B5EF4-FFF2-40B4-BE49-F238E27FC236}">
                <a16:creationId xmlns:a16="http://schemas.microsoft.com/office/drawing/2014/main" xmlns="" id="{AB01543B-7420-440A-B7D5-57C235010C32}"/>
              </a:ext>
            </a:extLst>
          </p:cNvPr>
          <p:cNvPicPr>
            <a:picLocks noChangeAspect="1"/>
          </p:cNvPicPr>
          <p:nvPr/>
        </p:nvPicPr>
        <p:blipFill>
          <a:blip r:embed="rId2"/>
          <a:stretch>
            <a:fillRect/>
          </a:stretch>
        </p:blipFill>
        <p:spPr>
          <a:xfrm>
            <a:off x="10997106" y="4694587"/>
            <a:ext cx="572997" cy="901277"/>
          </a:xfrm>
          <a:prstGeom prst="rect">
            <a:avLst/>
          </a:prstGeom>
        </p:spPr>
      </p:pic>
      <p:pic>
        <p:nvPicPr>
          <p:cNvPr id="63" name="Εικόνα 13">
            <a:extLst>
              <a:ext uri="{FF2B5EF4-FFF2-40B4-BE49-F238E27FC236}">
                <a16:creationId xmlns:a16="http://schemas.microsoft.com/office/drawing/2014/main" xmlns="" id="{6E7D075F-868F-4D64-B669-F911DDFA65C6}"/>
              </a:ext>
            </a:extLst>
          </p:cNvPr>
          <p:cNvPicPr>
            <a:picLocks noChangeAspect="1"/>
          </p:cNvPicPr>
          <p:nvPr/>
        </p:nvPicPr>
        <p:blipFill>
          <a:blip r:embed="rId3"/>
          <a:stretch>
            <a:fillRect/>
          </a:stretch>
        </p:blipFill>
        <p:spPr>
          <a:xfrm>
            <a:off x="11590684" y="4956748"/>
            <a:ext cx="572997" cy="962630"/>
          </a:xfrm>
          <a:prstGeom prst="rect">
            <a:avLst/>
          </a:prstGeom>
        </p:spPr>
      </p:pic>
      <p:pic>
        <p:nvPicPr>
          <p:cNvPr id="64" name="Εικόνα 48">
            <a:extLst>
              <a:ext uri="{FF2B5EF4-FFF2-40B4-BE49-F238E27FC236}">
                <a16:creationId xmlns:a16="http://schemas.microsoft.com/office/drawing/2014/main" xmlns="" id="{6D281520-44D4-4903-A4EA-7DCCF0EB853C}"/>
              </a:ext>
            </a:extLst>
          </p:cNvPr>
          <p:cNvPicPr>
            <a:picLocks noChangeAspect="1"/>
          </p:cNvPicPr>
          <p:nvPr/>
        </p:nvPicPr>
        <p:blipFill>
          <a:blip r:embed="rId4"/>
          <a:stretch>
            <a:fillRect/>
          </a:stretch>
        </p:blipFill>
        <p:spPr>
          <a:xfrm>
            <a:off x="6506413" y="1281319"/>
            <a:ext cx="231884" cy="584750"/>
          </a:xfrm>
          <a:prstGeom prst="rect">
            <a:avLst/>
          </a:prstGeom>
        </p:spPr>
      </p:pic>
      <p:pic>
        <p:nvPicPr>
          <p:cNvPr id="68" name="Εικόνα 63">
            <a:extLst>
              <a:ext uri="{FF2B5EF4-FFF2-40B4-BE49-F238E27FC236}">
                <a16:creationId xmlns:a16="http://schemas.microsoft.com/office/drawing/2014/main" xmlns="" id="{C54EFFF5-CED8-4DF6-A705-1E0DB20CC1C2}"/>
              </a:ext>
            </a:extLst>
          </p:cNvPr>
          <p:cNvPicPr>
            <a:picLocks noChangeAspect="1"/>
          </p:cNvPicPr>
          <p:nvPr/>
        </p:nvPicPr>
        <p:blipFill>
          <a:blip r:embed="rId4"/>
          <a:stretch>
            <a:fillRect/>
          </a:stretch>
        </p:blipFill>
        <p:spPr>
          <a:xfrm>
            <a:off x="8812450" y="3926124"/>
            <a:ext cx="183074" cy="461665"/>
          </a:xfrm>
          <a:prstGeom prst="rect">
            <a:avLst/>
          </a:prstGeom>
        </p:spPr>
      </p:pic>
      <p:pic>
        <p:nvPicPr>
          <p:cNvPr id="69" name="Εικόνα 63">
            <a:extLst>
              <a:ext uri="{FF2B5EF4-FFF2-40B4-BE49-F238E27FC236}">
                <a16:creationId xmlns:a16="http://schemas.microsoft.com/office/drawing/2014/main" xmlns="" id="{35E17601-9461-4756-B44E-C0C871EF93E0}"/>
              </a:ext>
            </a:extLst>
          </p:cNvPr>
          <p:cNvPicPr>
            <a:picLocks noChangeAspect="1"/>
          </p:cNvPicPr>
          <p:nvPr/>
        </p:nvPicPr>
        <p:blipFill>
          <a:blip r:embed="rId4"/>
          <a:stretch>
            <a:fillRect/>
          </a:stretch>
        </p:blipFill>
        <p:spPr>
          <a:xfrm>
            <a:off x="8609627" y="4216571"/>
            <a:ext cx="183074" cy="461665"/>
          </a:xfrm>
          <a:prstGeom prst="rect">
            <a:avLst/>
          </a:prstGeom>
        </p:spPr>
      </p:pic>
      <p:sp>
        <p:nvSpPr>
          <p:cNvPr id="59" name="Οβάλ 58">
            <a:extLst>
              <a:ext uri="{FF2B5EF4-FFF2-40B4-BE49-F238E27FC236}">
                <a16:creationId xmlns:a16="http://schemas.microsoft.com/office/drawing/2014/main" xmlns="" id="{920FB19A-225A-4F31-B0A0-51C44A269733}"/>
              </a:ext>
            </a:extLst>
          </p:cNvPr>
          <p:cNvSpPr/>
          <p:nvPr/>
        </p:nvSpPr>
        <p:spPr>
          <a:xfrm>
            <a:off x="10201672" y="3237334"/>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cxnSp>
        <p:nvCxnSpPr>
          <p:cNvPr id="60" name="Ευθεία γραμμή σύνδεσης 59">
            <a:extLst>
              <a:ext uri="{FF2B5EF4-FFF2-40B4-BE49-F238E27FC236}">
                <a16:creationId xmlns:a16="http://schemas.microsoft.com/office/drawing/2014/main" xmlns="" id="{97B32BD0-115B-4421-A8E5-6EFB69AE8CB3}"/>
              </a:ext>
            </a:extLst>
          </p:cNvPr>
          <p:cNvCxnSpPr>
            <a:cxnSpLocks/>
          </p:cNvCxnSpPr>
          <p:nvPr/>
        </p:nvCxnSpPr>
        <p:spPr>
          <a:xfrm flipV="1">
            <a:off x="9233069" y="3448349"/>
            <a:ext cx="1038609" cy="1521152"/>
          </a:xfrm>
          <a:prstGeom prst="line">
            <a:avLst/>
          </a:prstGeom>
        </p:spPr>
        <p:style>
          <a:lnRef idx="2">
            <a:schemeClr val="accent6">
              <a:shade val="50000"/>
            </a:schemeClr>
          </a:lnRef>
          <a:fillRef idx="1">
            <a:schemeClr val="accent6"/>
          </a:fillRef>
          <a:effectRef idx="0">
            <a:schemeClr val="accent6"/>
          </a:effectRef>
          <a:fontRef idx="minor">
            <a:schemeClr val="lt1"/>
          </a:fontRef>
        </p:style>
      </p:cxnSp>
      <p:sp>
        <p:nvSpPr>
          <p:cNvPr id="61" name="TextBox 60">
            <a:extLst>
              <a:ext uri="{FF2B5EF4-FFF2-40B4-BE49-F238E27FC236}">
                <a16:creationId xmlns:a16="http://schemas.microsoft.com/office/drawing/2014/main" xmlns="" id="{50B61DC8-CE23-49EC-B50F-EF484E1EBABC}"/>
              </a:ext>
            </a:extLst>
          </p:cNvPr>
          <p:cNvSpPr txBox="1"/>
          <p:nvPr/>
        </p:nvSpPr>
        <p:spPr>
          <a:xfrm>
            <a:off x="8582766" y="5116003"/>
            <a:ext cx="2318124" cy="1569660"/>
          </a:xfrm>
          <a:prstGeom prst="rect">
            <a:avLst/>
          </a:prstGeom>
          <a:noFill/>
        </p:spPr>
        <p:txBody>
          <a:bodyPr wrap="square" rtlCol="0">
            <a:spAutoFit/>
          </a:bodyPr>
          <a:lstStyle/>
          <a:p>
            <a:r>
              <a:rPr lang="el-GR" sz="1600" b="1" dirty="0" err="1" smtClean="0">
                <a:solidFill>
                  <a:schemeClr val="accent2">
                    <a:lumMod val="75000"/>
                  </a:schemeClr>
                </a:solidFill>
              </a:rPr>
              <a:t>Περιφ</a:t>
            </a:r>
            <a:r>
              <a:rPr lang="el-GR" sz="1600" b="1" dirty="0" smtClean="0">
                <a:solidFill>
                  <a:schemeClr val="accent2">
                    <a:lumMod val="75000"/>
                  </a:schemeClr>
                </a:solidFill>
              </a:rPr>
              <a:t>. Επόπτης </a:t>
            </a:r>
            <a:r>
              <a:rPr lang="el-GR" sz="1600" b="1" dirty="0">
                <a:solidFill>
                  <a:schemeClr val="accent2">
                    <a:lumMod val="75000"/>
                  </a:schemeClr>
                </a:solidFill>
              </a:rPr>
              <a:t>Ποιότητας: Εξωτερική Αξιολόγηση</a:t>
            </a:r>
            <a:r>
              <a:rPr lang="en-US" sz="1600" b="1" dirty="0">
                <a:solidFill>
                  <a:schemeClr val="accent2">
                    <a:lumMod val="75000"/>
                  </a:schemeClr>
                </a:solidFill>
              </a:rPr>
              <a:t> </a:t>
            </a:r>
            <a:r>
              <a:rPr lang="el-GR" sz="1600" b="1" dirty="0">
                <a:solidFill>
                  <a:schemeClr val="accent2">
                    <a:lumMod val="75000"/>
                  </a:schemeClr>
                </a:solidFill>
              </a:rPr>
              <a:t>για το σύνολο των σχολικών μονάδων</a:t>
            </a:r>
            <a:r>
              <a:rPr lang="en-US" sz="1600" b="1" dirty="0">
                <a:solidFill>
                  <a:schemeClr val="accent2">
                    <a:lumMod val="75000"/>
                  </a:schemeClr>
                </a:solidFill>
              </a:rPr>
              <a:t> </a:t>
            </a:r>
            <a:r>
              <a:rPr lang="el-GR" sz="1600" b="1" dirty="0">
                <a:solidFill>
                  <a:schemeClr val="accent2">
                    <a:lumMod val="75000"/>
                  </a:schemeClr>
                </a:solidFill>
              </a:rPr>
              <a:t>της Περιφέρειας</a:t>
            </a:r>
          </a:p>
        </p:txBody>
      </p:sp>
      <p:sp>
        <p:nvSpPr>
          <p:cNvPr id="66" name="TextBox 65">
            <a:extLst>
              <a:ext uri="{FF2B5EF4-FFF2-40B4-BE49-F238E27FC236}">
                <a16:creationId xmlns:a16="http://schemas.microsoft.com/office/drawing/2014/main" xmlns="" id="{02D392CB-E62C-4A63-B51F-16876361DB55}"/>
              </a:ext>
            </a:extLst>
          </p:cNvPr>
          <p:cNvSpPr txBox="1"/>
          <p:nvPr/>
        </p:nvSpPr>
        <p:spPr>
          <a:xfrm>
            <a:off x="9150007" y="6547163"/>
            <a:ext cx="1581099" cy="276999"/>
          </a:xfrm>
          <a:prstGeom prst="rect">
            <a:avLst/>
          </a:prstGeom>
          <a:noFill/>
        </p:spPr>
        <p:txBody>
          <a:bodyPr wrap="square" rtlCol="0">
            <a:spAutoFit/>
          </a:bodyPr>
          <a:lstStyle/>
          <a:p>
            <a:r>
              <a:rPr lang="el-GR" sz="1200" dirty="0"/>
              <a:t>έως 10 Σεπτεμβρίου</a:t>
            </a:r>
          </a:p>
        </p:txBody>
      </p:sp>
    </p:spTree>
    <p:extLst>
      <p:ext uri="{BB962C8B-B14F-4D97-AF65-F5344CB8AC3E}">
        <p14:creationId xmlns:p14="http://schemas.microsoft.com/office/powerpoint/2010/main" val="2194772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365125"/>
            <a:ext cx="10979285" cy="1325563"/>
          </a:xfrm>
        </p:spPr>
        <p:txBody>
          <a:bodyPr/>
          <a:lstStyle/>
          <a:p>
            <a:r>
              <a:rPr lang="el-GR" b="1" dirty="0">
                <a:solidFill>
                  <a:srgbClr val="0070C0"/>
                </a:solidFill>
                <a:latin typeface="+mn-lt"/>
              </a:rPr>
              <a:t>Οι διαδικασίες της αξιολόγησης βήμα - βήμα </a:t>
            </a:r>
          </a:p>
        </p:txBody>
      </p:sp>
      <p:grpSp>
        <p:nvGrpSpPr>
          <p:cNvPr id="6" name="Ομάδα 5">
            <a:extLst>
              <a:ext uri="{FF2B5EF4-FFF2-40B4-BE49-F238E27FC236}">
                <a16:creationId xmlns:a16="http://schemas.microsoft.com/office/drawing/2014/main" xmlns="" id="{AAB3A1F6-1052-4A3F-BE87-E522B4FB8E1E}"/>
              </a:ext>
            </a:extLst>
          </p:cNvPr>
          <p:cNvGrpSpPr/>
          <p:nvPr/>
        </p:nvGrpSpPr>
        <p:grpSpPr>
          <a:xfrm>
            <a:off x="2788416" y="2164503"/>
            <a:ext cx="8919887" cy="4941679"/>
            <a:chOff x="2897597" y="1645889"/>
            <a:chExt cx="8919887" cy="4941679"/>
          </a:xfrm>
        </p:grpSpPr>
        <p:pic>
          <p:nvPicPr>
            <p:cNvPr id="3" name="Εικόνα 2">
              <a:extLst>
                <a:ext uri="{FF2B5EF4-FFF2-40B4-BE49-F238E27FC236}">
                  <a16:creationId xmlns:a16="http://schemas.microsoft.com/office/drawing/2014/main" xmlns="" id="{8B128C02-BA7B-40AB-9B3A-B49F1513C627}"/>
                </a:ext>
              </a:extLst>
            </p:cNvPr>
            <p:cNvPicPr>
              <a:picLocks noChangeAspect="1"/>
            </p:cNvPicPr>
            <p:nvPr/>
          </p:nvPicPr>
          <p:blipFill>
            <a:blip r:embed="rId2"/>
            <a:stretch>
              <a:fillRect/>
            </a:stretch>
          </p:blipFill>
          <p:spPr>
            <a:xfrm>
              <a:off x="2897597" y="1645889"/>
              <a:ext cx="7324175" cy="3566222"/>
            </a:xfrm>
            <a:prstGeom prst="rect">
              <a:avLst/>
            </a:prstGeom>
          </p:spPr>
        </p:pic>
        <p:sp>
          <p:nvSpPr>
            <p:cNvPr id="5" name="Τίτλος 1">
              <a:extLst>
                <a:ext uri="{FF2B5EF4-FFF2-40B4-BE49-F238E27FC236}">
                  <a16:creationId xmlns:a16="http://schemas.microsoft.com/office/drawing/2014/main" xmlns="" id="{153486D0-F03C-425E-A046-47E12EAD1ACE}"/>
                </a:ext>
              </a:extLst>
            </p:cNvPr>
            <p:cNvSpPr txBox="1">
              <a:spLocks/>
            </p:cNvSpPr>
            <p:nvPr/>
          </p:nvSpPr>
          <p:spPr>
            <a:xfrm>
              <a:off x="5424853" y="5917223"/>
              <a:ext cx="6392631" cy="670345"/>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l-GR" b="1" dirty="0">
                <a:solidFill>
                  <a:schemeClr val="accent2">
                    <a:lumMod val="75000"/>
                  </a:schemeClr>
                </a:solidFill>
                <a:latin typeface="+mn-lt"/>
              </a:endParaRPr>
            </a:p>
          </p:txBody>
        </p:sp>
      </p:grpSp>
    </p:spTree>
    <p:extLst>
      <p:ext uri="{BB962C8B-B14F-4D97-AF65-F5344CB8AC3E}">
        <p14:creationId xmlns:p14="http://schemas.microsoft.com/office/powerpoint/2010/main" val="2828019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37014" y="360549"/>
            <a:ext cx="4491740" cy="2506295"/>
          </a:xfrm>
        </p:spPr>
        <p:txBody>
          <a:bodyPr>
            <a:normAutofit/>
          </a:bodyPr>
          <a:lstStyle/>
          <a:p>
            <a:pPr algn="r"/>
            <a:r>
              <a:rPr lang="el-GR" sz="3600" b="1" dirty="0">
                <a:solidFill>
                  <a:schemeClr val="accent2">
                    <a:lumMod val="75000"/>
                  </a:schemeClr>
                </a:solidFill>
                <a:latin typeface="+mn-lt"/>
              </a:rPr>
              <a:t>1. Έκθεση εσωτερικής αξιολόγησης </a:t>
            </a:r>
            <a:r>
              <a:rPr lang="el-GR" sz="3600" b="1" dirty="0" smtClean="0">
                <a:solidFill>
                  <a:schemeClr val="accent2">
                    <a:lumMod val="75000"/>
                  </a:schemeClr>
                </a:solidFill>
                <a:latin typeface="+mn-lt"/>
              </a:rPr>
              <a:t>σχολείου</a:t>
            </a:r>
            <a:br>
              <a:rPr lang="el-GR" sz="3600" b="1" dirty="0" smtClean="0">
                <a:solidFill>
                  <a:schemeClr val="accent2">
                    <a:lumMod val="75000"/>
                  </a:schemeClr>
                </a:solidFill>
                <a:latin typeface="+mn-lt"/>
              </a:rPr>
            </a:br>
            <a:r>
              <a:rPr lang="el-GR" sz="1800" b="1" dirty="0" smtClean="0">
                <a:solidFill>
                  <a:schemeClr val="accent2">
                    <a:lumMod val="75000"/>
                  </a:schemeClr>
                </a:solidFill>
              </a:rPr>
              <a:t>σχ</a:t>
            </a:r>
            <a:r>
              <a:rPr lang="el-GR" sz="1800" b="1" dirty="0">
                <a:solidFill>
                  <a:schemeClr val="accent2">
                    <a:lumMod val="75000"/>
                  </a:schemeClr>
                </a:solidFill>
              </a:rPr>
              <a:t>. έτος 2021-22</a:t>
            </a:r>
          </a:p>
        </p:txBody>
      </p:sp>
      <p:graphicFrame>
        <p:nvGraphicFramePr>
          <p:cNvPr id="8" name="Πίνακας 7"/>
          <p:cNvGraphicFramePr>
            <a:graphicFrameLocks noGrp="1"/>
          </p:cNvGraphicFramePr>
          <p:nvPr>
            <p:extLst>
              <p:ext uri="{D42A27DB-BD31-4B8C-83A1-F6EECF244321}">
                <p14:modId xmlns:p14="http://schemas.microsoft.com/office/powerpoint/2010/main" val="1200598711"/>
              </p:ext>
            </p:extLst>
          </p:nvPr>
        </p:nvGraphicFramePr>
        <p:xfrm>
          <a:off x="237014" y="3991157"/>
          <a:ext cx="4852344" cy="1746362"/>
        </p:xfrm>
        <a:graphic>
          <a:graphicData uri="http://schemas.openxmlformats.org/drawingml/2006/table">
            <a:tbl>
              <a:tblPr firstRow="1" firstCol="1" bandRow="1"/>
              <a:tblGrid>
                <a:gridCol w="4852344">
                  <a:extLst>
                    <a:ext uri="{9D8B030D-6E8A-4147-A177-3AD203B41FA5}">
                      <a16:colId xmlns:a16="http://schemas.microsoft.com/office/drawing/2014/main" xmlns="" val="2436820611"/>
                    </a:ext>
                  </a:extLst>
                </a:gridCol>
              </a:tblGrid>
              <a:tr h="511648">
                <a:tc>
                  <a:txBody>
                    <a:bodyPr/>
                    <a:lstStyle/>
                    <a:p>
                      <a:pPr marL="457200" algn="ctr">
                        <a:lnSpc>
                          <a:spcPct val="150000"/>
                        </a:lnSpc>
                        <a:spcBef>
                          <a:spcPts val="600"/>
                        </a:spcBef>
                        <a:spcAft>
                          <a:spcPts val="60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Α. ΤΑΥΤΟΤΗΤΑ ΣΧΟΛΙΚΗΣ ΜΟΝΑΔΑΣ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xmlns="" val="3613035435"/>
                  </a:ext>
                </a:extLst>
              </a:tr>
              <a:tr h="1234714">
                <a:tc>
                  <a:txBody>
                    <a:bodyPr/>
                    <a:lstStyle/>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0" algn="l" defTabSz="914400" rtl="0" eaLnBrk="1" fontAlgn="auto" latinLnBrk="0" hangingPunct="1">
                        <a:lnSpc>
                          <a:spcPct val="107000"/>
                        </a:lnSpc>
                        <a:spcBef>
                          <a:spcPts val="0"/>
                        </a:spcBef>
                        <a:spcAft>
                          <a:spcPts val="0"/>
                        </a:spcAft>
                        <a:buClrTx/>
                        <a:buSzTx/>
                        <a:buFontTx/>
                        <a:buNone/>
                        <a:tabLst/>
                        <a:defRPr/>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u="none" kern="1200" dirty="0">
                          <a:solidFill>
                            <a:schemeClr val="tx1"/>
                          </a:solidFill>
                          <a:effectLst/>
                          <a:latin typeface="+mn-lt"/>
                          <a:ea typeface="+mn-ea"/>
                          <a:cs typeface="+mn-cs"/>
                        </a:rPr>
                        <a:t>Περιγράφονται χαρακτηριστικά και ιδιαίτερες συνθήκες λειτουργίας</a:t>
                      </a:r>
                      <a:endParaRPr lang="el-GR" sz="11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6105323"/>
                  </a:ext>
                </a:extLst>
              </a:tr>
            </a:tbl>
          </a:graphicData>
        </a:graphic>
      </p:graphicFrame>
      <p:sp>
        <p:nvSpPr>
          <p:cNvPr id="9" name="Ορθογώνιο 8"/>
          <p:cNvSpPr/>
          <p:nvPr/>
        </p:nvSpPr>
        <p:spPr>
          <a:xfrm>
            <a:off x="6414437" y="327234"/>
            <a:ext cx="4819632" cy="338554"/>
          </a:xfrm>
          <a:prstGeom prst="rect">
            <a:avLst/>
          </a:prstGeom>
        </p:spPr>
        <p:txBody>
          <a:bodyPr wrap="square">
            <a:spAutoFit/>
          </a:bodyPr>
          <a:lstStyle/>
          <a:p>
            <a:r>
              <a:rPr lang="el-GR" sz="1600" b="1" dirty="0">
                <a:latin typeface="Calibri" panose="020F0502020204030204" pitchFamily="34" charset="0"/>
                <a:ea typeface="Calibri" panose="020F0502020204030204" pitchFamily="34" charset="0"/>
                <a:cs typeface="Times New Roman" panose="02020603050405020304" pitchFamily="18" charset="0"/>
              </a:rPr>
              <a:t>Β. ΑΠΟΤΙΜΗΣΗ ΤΟΥ ΕΡΓΟΥ ΤΟΥ ΣΧΟΛΕΙΟΥ</a:t>
            </a:r>
            <a:endParaRPr lang="el-GR" sz="1600" dirty="0"/>
          </a:p>
        </p:txBody>
      </p:sp>
      <p:graphicFrame>
        <p:nvGraphicFramePr>
          <p:cNvPr id="18" name="Πίνακας 17"/>
          <p:cNvGraphicFramePr>
            <a:graphicFrameLocks noGrp="1"/>
          </p:cNvGraphicFramePr>
          <p:nvPr>
            <p:extLst>
              <p:ext uri="{D42A27DB-BD31-4B8C-83A1-F6EECF244321}">
                <p14:modId xmlns:p14="http://schemas.microsoft.com/office/powerpoint/2010/main" val="2928124834"/>
              </p:ext>
            </p:extLst>
          </p:nvPr>
        </p:nvGraphicFramePr>
        <p:xfrm>
          <a:off x="5470357" y="824472"/>
          <a:ext cx="6212305" cy="5209055"/>
        </p:xfrm>
        <a:graphic>
          <a:graphicData uri="http://schemas.openxmlformats.org/drawingml/2006/table">
            <a:tbl>
              <a:tblPr firstRow="1" firstCol="1" bandRow="1"/>
              <a:tblGrid>
                <a:gridCol w="4064969">
                  <a:extLst>
                    <a:ext uri="{9D8B030D-6E8A-4147-A177-3AD203B41FA5}">
                      <a16:colId xmlns:a16="http://schemas.microsoft.com/office/drawing/2014/main" xmlns="" val="1842426510"/>
                    </a:ext>
                  </a:extLst>
                </a:gridCol>
                <a:gridCol w="331304">
                  <a:extLst>
                    <a:ext uri="{9D8B030D-6E8A-4147-A177-3AD203B41FA5}">
                      <a16:colId xmlns:a16="http://schemas.microsoft.com/office/drawing/2014/main" xmlns="" val="1232193340"/>
                    </a:ext>
                  </a:extLst>
                </a:gridCol>
                <a:gridCol w="1816032">
                  <a:extLst>
                    <a:ext uri="{9D8B030D-6E8A-4147-A177-3AD203B41FA5}">
                      <a16:colId xmlns:a16="http://schemas.microsoft.com/office/drawing/2014/main" xmlns="" val="2948851541"/>
                    </a:ext>
                  </a:extLst>
                </a:gridCol>
              </a:tblGrid>
              <a:tr h="467382">
                <a:tc>
                  <a:txBody>
                    <a:bodyPr/>
                    <a:lstStyle/>
                    <a:p>
                      <a:pPr algn="ctr">
                        <a:lnSpc>
                          <a:spcPct val="107000"/>
                        </a:lnSpc>
                        <a:spcAft>
                          <a:spcPts val="0"/>
                        </a:spcAft>
                      </a:pPr>
                      <a:r>
                        <a:rPr lang="el-GR" sz="1400" b="1" dirty="0">
                          <a:effectLst/>
                          <a:latin typeface="Calibri" panose="020F0502020204030204" pitchFamily="34" charset="0"/>
                          <a:ea typeface="Calibri" panose="020F0502020204030204" pitchFamily="34" charset="0"/>
                          <a:cs typeface="Calibri" panose="020F0502020204030204" pitchFamily="34" charset="0"/>
                        </a:rPr>
                        <a:t>Άξονες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900" b="1">
                          <a:effectLst/>
                          <a:latin typeface="Calibri" panose="020F0502020204030204" pitchFamily="34" charset="0"/>
                          <a:cs typeface="Calibri" panose="020F0502020204030204" pitchFamily="34" charset="0"/>
                        </a:rPr>
                        <a:t>1 -4</a:t>
                      </a:r>
                      <a:endParaRPr lang="el-GR" sz="9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1400" b="1" dirty="0">
                          <a:effectLst/>
                          <a:latin typeface="Calibri" panose="020F0502020204030204" pitchFamily="34" charset="0"/>
                          <a:cs typeface="Calibri" panose="020F0502020204030204" pitchFamily="34" charset="0"/>
                        </a:rPr>
                        <a:t>Τεκμηρίωση</a:t>
                      </a:r>
                      <a:endParaRPr lang="en-US" sz="1400" b="1" dirty="0">
                        <a:effectLst/>
                        <a:latin typeface="Calibri" panose="020F0502020204030204" pitchFamily="34" charset="0"/>
                        <a:cs typeface="Calibri" panose="020F0502020204030204" pitchFamily="34" charset="0"/>
                      </a:endParaRPr>
                    </a:p>
                    <a:p>
                      <a:pPr algn="ctr">
                        <a:lnSpc>
                          <a:spcPct val="107000"/>
                        </a:lnSpc>
                        <a:spcAft>
                          <a:spcPts val="0"/>
                        </a:spcAft>
                      </a:pPr>
                      <a:r>
                        <a:rPr lang="el-GR" sz="1100" b="1"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84612248"/>
                  </a:ext>
                </a:extLst>
              </a:tr>
              <a:tr h="335748">
                <a:tc gridSpan="3">
                  <a:txBody>
                    <a:bodyPr/>
                    <a:lstStyle/>
                    <a:p>
                      <a:pPr algn="ctr">
                        <a:lnSpc>
                          <a:spcPct val="107000"/>
                        </a:lnSpc>
                        <a:spcAft>
                          <a:spcPts val="0"/>
                        </a:spcAft>
                      </a:pPr>
                      <a:r>
                        <a:rPr lang="el-GR" sz="1600" b="1">
                          <a:effectLst/>
                          <a:latin typeface="Calibri" panose="020F0502020204030204" pitchFamily="34" charset="0"/>
                          <a:cs typeface="Calibri" panose="020F0502020204030204" pitchFamily="34" charset="0"/>
                        </a:rPr>
                        <a:t>Παιδαγωγική και μαθησιακή λειτουργία</a:t>
                      </a:r>
                      <a:endParaRPr lang="el-GR" sz="16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3452674921"/>
                  </a:ext>
                </a:extLst>
              </a:tr>
              <a:tr h="242817">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7164712"/>
                  </a:ext>
                </a:extLst>
              </a:tr>
              <a:tr h="230901">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Σχολική διαρροή - Φοίτηση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38319714"/>
                  </a:ext>
                </a:extLst>
              </a:tr>
              <a:tr h="23090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68357706"/>
                  </a:ext>
                </a:extLst>
              </a:tr>
              <a:tr h="236660">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03500051"/>
                  </a:ext>
                </a:extLst>
              </a:tr>
              <a:tr h="23090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09337316"/>
                  </a:ext>
                </a:extLst>
              </a:tr>
              <a:tr h="222270">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2000674732"/>
                  </a:ext>
                </a:extLst>
              </a:tr>
              <a:tr h="225652">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3879442747"/>
                  </a:ext>
                </a:extLst>
              </a:tr>
              <a:tr h="335748">
                <a:tc gridSpan="3">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700571946"/>
                  </a:ext>
                </a:extLst>
              </a:tr>
              <a:tr h="281223">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0077647"/>
                  </a:ext>
                </a:extLst>
              </a:tr>
              <a:tr h="23090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32441045"/>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808454495"/>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1721390082"/>
                  </a:ext>
                </a:extLst>
              </a:tr>
              <a:tr h="335748">
                <a:tc gridSpan="3">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254791943"/>
                  </a:ext>
                </a:extLst>
              </a:tr>
              <a:tr h="26246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81886278"/>
                  </a:ext>
                </a:extLst>
              </a:tr>
              <a:tr h="500286">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Συμμετοχή του προσωπικού σε εθνικά και ευρωπαϊκά προγράμματα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cs typeface="Calibri" panose="020F0502020204030204" pitchFamily="34" charset="0"/>
                        </a:rPr>
                        <a:t>.</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5526833"/>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23787530"/>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xmlns="" val="3560402526"/>
                  </a:ext>
                </a:extLst>
              </a:tr>
            </a:tbl>
          </a:graphicData>
        </a:graphic>
      </p:graphicFrame>
    </p:spTree>
    <p:extLst>
      <p:ext uri="{BB962C8B-B14F-4D97-AF65-F5344CB8AC3E}">
        <p14:creationId xmlns:p14="http://schemas.microsoft.com/office/powerpoint/2010/main" val="1562745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AD7C3B2E77D843A6CC03B25C59265C" ma:contentTypeVersion="2" ma:contentTypeDescription="Create a new document." ma:contentTypeScope="" ma:versionID="a16f43f6b16df7fc14cf3c5b87ce78ca">
  <xsd:schema xmlns:xsd="http://www.w3.org/2001/XMLSchema" xmlns:xs="http://www.w3.org/2001/XMLSchema" xmlns:p="http://schemas.microsoft.com/office/2006/metadata/properties" xmlns:ns2="83130a4e-9a57-4a12-8b90-377962f59961" targetNamespace="http://schemas.microsoft.com/office/2006/metadata/properties" ma:root="true" ma:fieldsID="c5e3eab66172c40eb526d7c1ed3d89c9" ns2:_="">
    <xsd:import namespace="83130a4e-9a57-4a12-8b90-377962f5996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130a4e-9a57-4a12-8b90-377962f599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41F28F-1A57-49F4-81B1-56FE37B58CC2}">
  <ds:schemaRefs>
    <ds:schemaRef ds:uri="http://schemas.microsoft.com/sharepoint/v3/contenttype/forms"/>
  </ds:schemaRefs>
</ds:datastoreItem>
</file>

<file path=customXml/itemProps2.xml><?xml version="1.0" encoding="utf-8"?>
<ds:datastoreItem xmlns:ds="http://schemas.openxmlformats.org/officeDocument/2006/customXml" ds:itemID="{F5B41272-BFB5-420F-B0EC-B97EE9054043}">
  <ds:schemaRefs>
    <ds:schemaRef ds:uri="83130a4e-9a57-4a12-8b90-377962f59961"/>
    <ds:schemaRef ds:uri="http://purl.org/dc/term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58DD81BF-FB20-4741-B6EF-6792273FDA61}">
  <ds:schemaRefs>
    <ds:schemaRef ds:uri="83130a4e-9a57-4a12-8b90-377962f5996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836</TotalTime>
  <Words>2172</Words>
  <Application>Microsoft Office PowerPoint</Application>
  <PresentationFormat>Ευρεία οθόνη</PresentationFormat>
  <Paragraphs>711</Paragraphs>
  <Slides>28</Slides>
  <Notes>2</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28</vt:i4>
      </vt:variant>
    </vt:vector>
  </HeadingPairs>
  <TitlesOfParts>
    <vt:vector size="36" baseType="lpstr">
      <vt:lpstr>Arial</vt:lpstr>
      <vt:lpstr>Calibri</vt:lpstr>
      <vt:lpstr>Calibri Light</vt:lpstr>
      <vt:lpstr>Myriad Pro</vt:lpstr>
      <vt:lpstr>MyriadPro-Regular</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Οι διαδικασίες της αξιολόγησης βήμα - βήμα </vt:lpstr>
      <vt:lpstr>1. Έκθεση εσωτερικής αξιολόγησης σχολείου σχ. έτος 2021-22</vt:lpstr>
      <vt:lpstr>Έκθεση εσωτερικής αξιολόγησης σχολείου</vt:lpstr>
      <vt:lpstr>2. Συλλογικός Προγραμματισμός</vt:lpstr>
      <vt:lpstr>Παρουσίαση του PowerPoint</vt:lpstr>
      <vt:lpstr>Φόρμα Αποτύπωσης Σχεδίου Δράσης</vt:lpstr>
      <vt:lpstr>Φόρμα αποτύπωσης Σχεδίου Δράσης</vt:lpstr>
      <vt:lpstr>Ιούνιος 2022</vt:lpstr>
      <vt:lpstr>Έκθεση Εσωτερικής Αξιολόγησης</vt:lpstr>
      <vt:lpstr>Έκθεση Εσωτερικής Αξιολόγησης σχολείου</vt:lpstr>
      <vt:lpstr>4. Εξωτερική αξιολόγηση σχολικών μονάδων</vt:lpstr>
      <vt:lpstr>Α. Έκθεση Εξωτερικής Αξιολόγησης σχολείου από Σ.Ε.</vt:lpstr>
      <vt:lpstr>Β. Έκθεση Εξωτερικής Αξιολόγησης σχολείων Σ.Ε.</vt:lpstr>
      <vt:lpstr>Παρουσίαση του PowerPoint</vt:lpstr>
      <vt:lpstr>Παρουσίαση του PowerPoint</vt:lpstr>
      <vt:lpstr>Παρουσίαση του PowerPoint</vt:lpstr>
      <vt:lpstr>Παρουσίαση του PowerPoint</vt:lpstr>
      <vt:lpstr>Α.ΔΙ.Π.Π.Δ.Ε – Ι.Ε.Π.</vt:lpstr>
      <vt:lpstr>Τι αλλάζει;</vt:lpstr>
      <vt:lpstr>Παρουσίαση του PowerPoint</vt:lpstr>
      <vt:lpstr>Ευχαριστούμε!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Σπίνος Ιωάννης</cp:lastModifiedBy>
  <cp:revision>83</cp:revision>
  <cp:lastPrinted>2020-09-28T16:39:08Z</cp:lastPrinted>
  <dcterms:created xsi:type="dcterms:W3CDTF">2020-09-19T18:00:21Z</dcterms:created>
  <dcterms:modified xsi:type="dcterms:W3CDTF">2021-09-10T13:22:19Z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0x01010022AD7C3B2E77D843A6CC03B25C59265C</vt:lpwstr>
  </property>
</Properties>
</file>